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1" r:id="rId2"/>
    <p:sldId id="310" r:id="rId3"/>
    <p:sldId id="259" r:id="rId4"/>
    <p:sldId id="309" r:id="rId5"/>
    <p:sldId id="303" r:id="rId6"/>
    <p:sldId id="300" r:id="rId7"/>
    <p:sldId id="298" r:id="rId8"/>
    <p:sldId id="304" r:id="rId9"/>
    <p:sldId id="329" r:id="rId10"/>
    <p:sldId id="271" r:id="rId11"/>
    <p:sldId id="307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>
        <p:scale>
          <a:sx n="114" d="100"/>
          <a:sy n="114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BB6DC6-692A-4879-B612-B42430F512A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D992F6-3B0F-4CDF-846D-E0E62D2DD54D}">
      <dgm:prSet phldrT="[Текст]" custT="1"/>
      <dgm:spPr/>
      <dgm:t>
        <a:bodyPr/>
        <a:lstStyle/>
        <a:p>
          <a:r>
            <a:rPr lang="ru-RU" sz="1500" dirty="0" smtClean="0"/>
            <a:t>Низкие темпы модернизации предприятий</a:t>
          </a:r>
          <a:endParaRPr lang="ru-RU" sz="1500" dirty="0"/>
        </a:p>
      </dgm:t>
    </dgm:pt>
    <dgm:pt modelId="{1D2E7C67-25CC-4388-AE22-5008C9EAD181}" type="parTrans" cxnId="{0290EE73-163B-4FE2-90BC-5745FD5FD564}">
      <dgm:prSet/>
      <dgm:spPr/>
      <dgm:t>
        <a:bodyPr/>
        <a:lstStyle/>
        <a:p>
          <a:endParaRPr lang="ru-RU"/>
        </a:p>
      </dgm:t>
    </dgm:pt>
    <dgm:pt modelId="{7A484E27-C7F7-4969-A50C-788B0F27F184}" type="sibTrans" cxnId="{0290EE73-163B-4FE2-90BC-5745FD5FD564}">
      <dgm:prSet/>
      <dgm:spPr/>
      <dgm:t>
        <a:bodyPr/>
        <a:lstStyle/>
        <a:p>
          <a:endParaRPr lang="ru-RU"/>
        </a:p>
      </dgm:t>
    </dgm:pt>
    <dgm:pt modelId="{9711D753-4E06-4034-80AC-8BB3456F9427}">
      <dgm:prSet phldrT="[Текст]" custT="1"/>
      <dgm:spPr/>
      <dgm:t>
        <a:bodyPr/>
        <a:lstStyle/>
        <a:p>
          <a:r>
            <a:rPr lang="ru-RU" sz="1500" dirty="0" smtClean="0"/>
            <a:t>Устаревшие технологические регламенты</a:t>
          </a:r>
          <a:endParaRPr lang="ru-RU" sz="1500" dirty="0"/>
        </a:p>
      </dgm:t>
    </dgm:pt>
    <dgm:pt modelId="{9686F658-9836-494B-9DF0-90D0EE77FCBF}" type="parTrans" cxnId="{D91FE7FA-D65D-409A-A7F1-019AE846258A}">
      <dgm:prSet/>
      <dgm:spPr/>
      <dgm:t>
        <a:bodyPr/>
        <a:lstStyle/>
        <a:p>
          <a:endParaRPr lang="ru-RU"/>
        </a:p>
      </dgm:t>
    </dgm:pt>
    <dgm:pt modelId="{4E832A93-BEA9-4021-9424-3F9B6B0D4D99}" type="sibTrans" cxnId="{D91FE7FA-D65D-409A-A7F1-019AE846258A}">
      <dgm:prSet/>
      <dgm:spPr/>
      <dgm:t>
        <a:bodyPr/>
        <a:lstStyle/>
        <a:p>
          <a:endParaRPr lang="ru-RU"/>
        </a:p>
      </dgm:t>
    </dgm:pt>
    <dgm:pt modelId="{490D6259-0ECA-4F74-BA63-8488B213C3CA}">
      <dgm:prSet phldrT="[Текст]" custT="1"/>
      <dgm:spPr/>
      <dgm:t>
        <a:bodyPr/>
        <a:lstStyle/>
        <a:p>
          <a:r>
            <a:rPr lang="ru-RU" sz="1500" dirty="0" smtClean="0"/>
            <a:t>Отсутствие прозрачной и лояльной ценовой политики (электроэнергия, ж/д тарифы и т.д.)</a:t>
          </a:r>
          <a:endParaRPr lang="ru-RU" sz="1500" dirty="0"/>
        </a:p>
      </dgm:t>
    </dgm:pt>
    <dgm:pt modelId="{B3101FFA-48F3-4CCE-A6AF-964F3E3780EE}" type="parTrans" cxnId="{42A75AB2-45D7-446E-B670-45BA16FEA2D6}">
      <dgm:prSet/>
      <dgm:spPr/>
      <dgm:t>
        <a:bodyPr/>
        <a:lstStyle/>
        <a:p>
          <a:endParaRPr lang="ru-RU"/>
        </a:p>
      </dgm:t>
    </dgm:pt>
    <dgm:pt modelId="{EF63190A-2234-4FE4-A960-4B6413CD144B}" type="sibTrans" cxnId="{42A75AB2-45D7-446E-B670-45BA16FEA2D6}">
      <dgm:prSet/>
      <dgm:spPr/>
      <dgm:t>
        <a:bodyPr/>
        <a:lstStyle/>
        <a:p>
          <a:endParaRPr lang="ru-RU"/>
        </a:p>
      </dgm:t>
    </dgm:pt>
    <dgm:pt modelId="{0D15DEAF-E4C0-4977-B997-D767E76E5171}">
      <dgm:prSet custT="1"/>
      <dgm:spPr/>
      <dgm:t>
        <a:bodyPr/>
        <a:lstStyle/>
        <a:p>
          <a:r>
            <a:rPr lang="ru-RU" sz="1500" dirty="0" smtClean="0"/>
            <a:t>Отсутствие диалога между бизнесом и властью</a:t>
          </a:r>
          <a:endParaRPr lang="ru-RU" sz="1500" dirty="0"/>
        </a:p>
      </dgm:t>
    </dgm:pt>
    <dgm:pt modelId="{0022A236-8463-4677-9D15-5B57366A1497}" type="parTrans" cxnId="{60D29DE2-8569-4EEC-B3CE-AABA38A690D4}">
      <dgm:prSet/>
      <dgm:spPr/>
      <dgm:t>
        <a:bodyPr/>
        <a:lstStyle/>
        <a:p>
          <a:endParaRPr lang="ru-RU"/>
        </a:p>
      </dgm:t>
    </dgm:pt>
    <dgm:pt modelId="{F2EF1A6D-4771-48BC-A8B4-299F2218B084}" type="sibTrans" cxnId="{60D29DE2-8569-4EEC-B3CE-AABA38A690D4}">
      <dgm:prSet/>
      <dgm:spPr/>
      <dgm:t>
        <a:bodyPr/>
        <a:lstStyle/>
        <a:p>
          <a:endParaRPr lang="ru-RU"/>
        </a:p>
      </dgm:t>
    </dgm:pt>
    <dgm:pt modelId="{16D0ACA4-26FF-41E0-A367-6DDE56B2A7A6}">
      <dgm:prSet custT="1"/>
      <dgm:spPr/>
      <dgm:t>
        <a:bodyPr/>
        <a:lstStyle/>
        <a:p>
          <a:r>
            <a:rPr lang="ru-RU" sz="1500" dirty="0" smtClean="0"/>
            <a:t>Вступление в ВТО: снижение таможенной ввозной пошлины с 15 до 5%</a:t>
          </a:r>
          <a:endParaRPr lang="ru-RU" sz="1500" dirty="0"/>
        </a:p>
      </dgm:t>
    </dgm:pt>
    <dgm:pt modelId="{42EF107F-E331-4953-9C2D-4BE944AFA47D}" type="parTrans" cxnId="{DAC1A3AA-6EA9-4767-B720-DDDA8C5B91D4}">
      <dgm:prSet/>
      <dgm:spPr/>
      <dgm:t>
        <a:bodyPr/>
        <a:lstStyle/>
        <a:p>
          <a:endParaRPr lang="ru-RU"/>
        </a:p>
      </dgm:t>
    </dgm:pt>
    <dgm:pt modelId="{F0770488-DA25-44E1-A23D-57BE0593BD5E}" type="sibTrans" cxnId="{DAC1A3AA-6EA9-4767-B720-DDDA8C5B91D4}">
      <dgm:prSet/>
      <dgm:spPr/>
      <dgm:t>
        <a:bodyPr/>
        <a:lstStyle/>
        <a:p>
          <a:endParaRPr lang="ru-RU"/>
        </a:p>
      </dgm:t>
    </dgm:pt>
    <dgm:pt modelId="{30B6AAFF-ADFE-427E-B373-FB3D7DD2F895}" type="pres">
      <dgm:prSet presAssocID="{6CBB6DC6-692A-4879-B612-B42430F512A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9C5849-EF5D-4011-BEA8-128A9AA7E494}" type="pres">
      <dgm:prSet presAssocID="{A9D992F6-3B0F-4CDF-846D-E0E62D2DD54D}" presName="parentLin" presStyleCnt="0"/>
      <dgm:spPr/>
    </dgm:pt>
    <dgm:pt modelId="{2E6A53C2-9D2B-4A3D-A8FA-206CB350E07F}" type="pres">
      <dgm:prSet presAssocID="{A9D992F6-3B0F-4CDF-846D-E0E62D2DD54D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B39E787-557E-4397-976B-2BB337DF3045}" type="pres">
      <dgm:prSet presAssocID="{A9D992F6-3B0F-4CDF-846D-E0E62D2DD54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BC3215-CFF8-4262-BE95-D3FD45B53258}" type="pres">
      <dgm:prSet presAssocID="{A9D992F6-3B0F-4CDF-846D-E0E62D2DD54D}" presName="negativeSpace" presStyleCnt="0"/>
      <dgm:spPr/>
    </dgm:pt>
    <dgm:pt modelId="{4F1164B3-D075-4625-BCB0-E091DF952298}" type="pres">
      <dgm:prSet presAssocID="{A9D992F6-3B0F-4CDF-846D-E0E62D2DD54D}" presName="childText" presStyleLbl="conFgAcc1" presStyleIdx="0" presStyleCnt="5">
        <dgm:presLayoutVars>
          <dgm:bulletEnabled val="1"/>
        </dgm:presLayoutVars>
      </dgm:prSet>
      <dgm:spPr/>
    </dgm:pt>
    <dgm:pt modelId="{D8280D5E-D719-4AE6-9F40-74F79E4848D1}" type="pres">
      <dgm:prSet presAssocID="{7A484E27-C7F7-4969-A50C-788B0F27F184}" presName="spaceBetweenRectangles" presStyleCnt="0"/>
      <dgm:spPr/>
    </dgm:pt>
    <dgm:pt modelId="{6A66BA24-B7FC-4FFC-A3A9-27E907813722}" type="pres">
      <dgm:prSet presAssocID="{9711D753-4E06-4034-80AC-8BB3456F9427}" presName="parentLin" presStyleCnt="0"/>
      <dgm:spPr/>
    </dgm:pt>
    <dgm:pt modelId="{523CEBEE-6928-4964-B14A-C56699EB43EB}" type="pres">
      <dgm:prSet presAssocID="{9711D753-4E06-4034-80AC-8BB3456F942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211F649-AB62-4A09-AAEA-1CAE019E2F6F}" type="pres">
      <dgm:prSet presAssocID="{9711D753-4E06-4034-80AC-8BB3456F942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E37374-E7ED-4DD1-BD25-62A3D6383E97}" type="pres">
      <dgm:prSet presAssocID="{9711D753-4E06-4034-80AC-8BB3456F9427}" presName="negativeSpace" presStyleCnt="0"/>
      <dgm:spPr/>
    </dgm:pt>
    <dgm:pt modelId="{CD8B67BA-CCF6-4573-8E3A-EA6DC203D19B}" type="pres">
      <dgm:prSet presAssocID="{9711D753-4E06-4034-80AC-8BB3456F9427}" presName="childText" presStyleLbl="conFgAcc1" presStyleIdx="1" presStyleCnt="5">
        <dgm:presLayoutVars>
          <dgm:bulletEnabled val="1"/>
        </dgm:presLayoutVars>
      </dgm:prSet>
      <dgm:spPr/>
    </dgm:pt>
    <dgm:pt modelId="{664CADB6-20C5-420E-AE7F-A578A7BD4F12}" type="pres">
      <dgm:prSet presAssocID="{4E832A93-BEA9-4021-9424-3F9B6B0D4D99}" presName="spaceBetweenRectangles" presStyleCnt="0"/>
      <dgm:spPr/>
    </dgm:pt>
    <dgm:pt modelId="{33709B4A-B630-4853-9142-01937C8B3CD2}" type="pres">
      <dgm:prSet presAssocID="{490D6259-0ECA-4F74-BA63-8488B213C3CA}" presName="parentLin" presStyleCnt="0"/>
      <dgm:spPr/>
    </dgm:pt>
    <dgm:pt modelId="{09626039-4D35-4799-9C63-DBF39E8A5B96}" type="pres">
      <dgm:prSet presAssocID="{490D6259-0ECA-4F74-BA63-8488B213C3CA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C55FD563-865F-4575-92F6-42974F342606}" type="pres">
      <dgm:prSet presAssocID="{490D6259-0ECA-4F74-BA63-8488B213C3C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88C1B-A9A0-4E7D-8D3B-14197815F998}" type="pres">
      <dgm:prSet presAssocID="{490D6259-0ECA-4F74-BA63-8488B213C3CA}" presName="negativeSpace" presStyleCnt="0"/>
      <dgm:spPr/>
    </dgm:pt>
    <dgm:pt modelId="{DB03A9FA-B337-479C-B028-B43534165065}" type="pres">
      <dgm:prSet presAssocID="{490D6259-0ECA-4F74-BA63-8488B213C3CA}" presName="childText" presStyleLbl="conFgAcc1" presStyleIdx="2" presStyleCnt="5">
        <dgm:presLayoutVars>
          <dgm:bulletEnabled val="1"/>
        </dgm:presLayoutVars>
      </dgm:prSet>
      <dgm:spPr/>
    </dgm:pt>
    <dgm:pt modelId="{92B5C986-83EB-48F9-992B-63A79E82DA25}" type="pres">
      <dgm:prSet presAssocID="{EF63190A-2234-4FE4-A960-4B6413CD144B}" presName="spaceBetweenRectangles" presStyleCnt="0"/>
      <dgm:spPr/>
    </dgm:pt>
    <dgm:pt modelId="{3575E9AF-72DA-40A1-972A-FAD03A894A36}" type="pres">
      <dgm:prSet presAssocID="{0D15DEAF-E4C0-4977-B997-D767E76E5171}" presName="parentLin" presStyleCnt="0"/>
      <dgm:spPr/>
    </dgm:pt>
    <dgm:pt modelId="{C630C1B7-8A7B-430C-914B-4B2A4F0AE547}" type="pres">
      <dgm:prSet presAssocID="{0D15DEAF-E4C0-4977-B997-D767E76E5171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D5048D2A-405C-454D-A191-7A3D96353A89}" type="pres">
      <dgm:prSet presAssocID="{0D15DEAF-E4C0-4977-B997-D767E76E517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E5229-08CE-4CDF-95E5-6F8AE264B25C}" type="pres">
      <dgm:prSet presAssocID="{0D15DEAF-E4C0-4977-B997-D767E76E5171}" presName="negativeSpace" presStyleCnt="0"/>
      <dgm:spPr/>
    </dgm:pt>
    <dgm:pt modelId="{6DCAC6EB-85DC-48AC-883B-9C852816437D}" type="pres">
      <dgm:prSet presAssocID="{0D15DEAF-E4C0-4977-B997-D767E76E5171}" presName="childText" presStyleLbl="conFgAcc1" presStyleIdx="3" presStyleCnt="5">
        <dgm:presLayoutVars>
          <dgm:bulletEnabled val="1"/>
        </dgm:presLayoutVars>
      </dgm:prSet>
      <dgm:spPr/>
    </dgm:pt>
    <dgm:pt modelId="{D514CCC1-E6CA-4131-A524-DD2E7F8F7534}" type="pres">
      <dgm:prSet presAssocID="{F2EF1A6D-4771-48BC-A8B4-299F2218B084}" presName="spaceBetweenRectangles" presStyleCnt="0"/>
      <dgm:spPr/>
    </dgm:pt>
    <dgm:pt modelId="{76FDBC69-3A64-471A-8939-D3A0449EDA2D}" type="pres">
      <dgm:prSet presAssocID="{16D0ACA4-26FF-41E0-A367-6DDE56B2A7A6}" presName="parentLin" presStyleCnt="0"/>
      <dgm:spPr/>
    </dgm:pt>
    <dgm:pt modelId="{FD98B037-647C-444E-B364-9F39347AB7E9}" type="pres">
      <dgm:prSet presAssocID="{16D0ACA4-26FF-41E0-A367-6DDE56B2A7A6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A12BBDC4-8D31-4EC2-AE26-729596C30420}" type="pres">
      <dgm:prSet presAssocID="{16D0ACA4-26FF-41E0-A367-6DDE56B2A7A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1C844-F612-482D-B19B-F51C0191C81C}" type="pres">
      <dgm:prSet presAssocID="{16D0ACA4-26FF-41E0-A367-6DDE56B2A7A6}" presName="negativeSpace" presStyleCnt="0"/>
      <dgm:spPr/>
    </dgm:pt>
    <dgm:pt modelId="{AADD2A16-5EDB-4D81-A1F0-C94C6D7C40DB}" type="pres">
      <dgm:prSet presAssocID="{16D0ACA4-26FF-41E0-A367-6DDE56B2A7A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D91FE7FA-D65D-409A-A7F1-019AE846258A}" srcId="{6CBB6DC6-692A-4879-B612-B42430F512A7}" destId="{9711D753-4E06-4034-80AC-8BB3456F9427}" srcOrd="1" destOrd="0" parTransId="{9686F658-9836-494B-9DF0-90D0EE77FCBF}" sibTransId="{4E832A93-BEA9-4021-9424-3F9B6B0D4D99}"/>
    <dgm:cxn modelId="{BE39C66F-D4E1-43AE-A3EB-13F02DDEE075}" type="presOf" srcId="{9711D753-4E06-4034-80AC-8BB3456F9427}" destId="{523CEBEE-6928-4964-B14A-C56699EB43EB}" srcOrd="0" destOrd="0" presId="urn:microsoft.com/office/officeart/2005/8/layout/list1"/>
    <dgm:cxn modelId="{3FAB9FE4-7E5D-4926-B627-46C5D02FA032}" type="presOf" srcId="{A9D992F6-3B0F-4CDF-846D-E0E62D2DD54D}" destId="{7B39E787-557E-4397-976B-2BB337DF3045}" srcOrd="1" destOrd="0" presId="urn:microsoft.com/office/officeart/2005/8/layout/list1"/>
    <dgm:cxn modelId="{AC6032F1-8238-4046-9817-39EF4DEEE69E}" type="presOf" srcId="{490D6259-0ECA-4F74-BA63-8488B213C3CA}" destId="{09626039-4D35-4799-9C63-DBF39E8A5B96}" srcOrd="0" destOrd="0" presId="urn:microsoft.com/office/officeart/2005/8/layout/list1"/>
    <dgm:cxn modelId="{562FE5A5-5512-422C-9909-84F8647B4646}" type="presOf" srcId="{0D15DEAF-E4C0-4977-B997-D767E76E5171}" destId="{C630C1B7-8A7B-430C-914B-4B2A4F0AE547}" srcOrd="0" destOrd="0" presId="urn:microsoft.com/office/officeart/2005/8/layout/list1"/>
    <dgm:cxn modelId="{DAC1A3AA-6EA9-4767-B720-DDDA8C5B91D4}" srcId="{6CBB6DC6-692A-4879-B612-B42430F512A7}" destId="{16D0ACA4-26FF-41E0-A367-6DDE56B2A7A6}" srcOrd="4" destOrd="0" parTransId="{42EF107F-E331-4953-9C2D-4BE944AFA47D}" sibTransId="{F0770488-DA25-44E1-A23D-57BE0593BD5E}"/>
    <dgm:cxn modelId="{33EFBB1C-98EB-43B5-89FC-6994ADB4FC61}" type="presOf" srcId="{16D0ACA4-26FF-41E0-A367-6DDE56B2A7A6}" destId="{A12BBDC4-8D31-4EC2-AE26-729596C30420}" srcOrd="1" destOrd="0" presId="urn:microsoft.com/office/officeart/2005/8/layout/list1"/>
    <dgm:cxn modelId="{5EEAB3F1-0681-4963-AFE5-084CC0742B4E}" type="presOf" srcId="{A9D992F6-3B0F-4CDF-846D-E0E62D2DD54D}" destId="{2E6A53C2-9D2B-4A3D-A8FA-206CB350E07F}" srcOrd="0" destOrd="0" presId="urn:microsoft.com/office/officeart/2005/8/layout/list1"/>
    <dgm:cxn modelId="{0290EE73-163B-4FE2-90BC-5745FD5FD564}" srcId="{6CBB6DC6-692A-4879-B612-B42430F512A7}" destId="{A9D992F6-3B0F-4CDF-846D-E0E62D2DD54D}" srcOrd="0" destOrd="0" parTransId="{1D2E7C67-25CC-4388-AE22-5008C9EAD181}" sibTransId="{7A484E27-C7F7-4969-A50C-788B0F27F184}"/>
    <dgm:cxn modelId="{60D29DE2-8569-4EEC-B3CE-AABA38A690D4}" srcId="{6CBB6DC6-692A-4879-B612-B42430F512A7}" destId="{0D15DEAF-E4C0-4977-B997-D767E76E5171}" srcOrd="3" destOrd="0" parTransId="{0022A236-8463-4677-9D15-5B57366A1497}" sibTransId="{F2EF1A6D-4771-48BC-A8B4-299F2218B084}"/>
    <dgm:cxn modelId="{CAB35A22-225A-4ACC-8E32-03804C513A63}" type="presOf" srcId="{9711D753-4E06-4034-80AC-8BB3456F9427}" destId="{7211F649-AB62-4A09-AAEA-1CAE019E2F6F}" srcOrd="1" destOrd="0" presId="urn:microsoft.com/office/officeart/2005/8/layout/list1"/>
    <dgm:cxn modelId="{AF3B639A-FC99-4D3C-90BA-D09D74326551}" type="presOf" srcId="{0D15DEAF-E4C0-4977-B997-D767E76E5171}" destId="{D5048D2A-405C-454D-A191-7A3D96353A89}" srcOrd="1" destOrd="0" presId="urn:microsoft.com/office/officeart/2005/8/layout/list1"/>
    <dgm:cxn modelId="{950C4838-9854-48C5-A830-1AFA2C67E09B}" type="presOf" srcId="{6CBB6DC6-692A-4879-B612-B42430F512A7}" destId="{30B6AAFF-ADFE-427E-B373-FB3D7DD2F895}" srcOrd="0" destOrd="0" presId="urn:microsoft.com/office/officeart/2005/8/layout/list1"/>
    <dgm:cxn modelId="{DF74BC32-DF9F-4493-ADAC-72A5B8B7740D}" type="presOf" srcId="{490D6259-0ECA-4F74-BA63-8488B213C3CA}" destId="{C55FD563-865F-4575-92F6-42974F342606}" srcOrd="1" destOrd="0" presId="urn:microsoft.com/office/officeart/2005/8/layout/list1"/>
    <dgm:cxn modelId="{474AA6D6-0323-462A-8F7D-BABE7065CE3C}" type="presOf" srcId="{16D0ACA4-26FF-41E0-A367-6DDE56B2A7A6}" destId="{FD98B037-647C-444E-B364-9F39347AB7E9}" srcOrd="0" destOrd="0" presId="urn:microsoft.com/office/officeart/2005/8/layout/list1"/>
    <dgm:cxn modelId="{42A75AB2-45D7-446E-B670-45BA16FEA2D6}" srcId="{6CBB6DC6-692A-4879-B612-B42430F512A7}" destId="{490D6259-0ECA-4F74-BA63-8488B213C3CA}" srcOrd="2" destOrd="0" parTransId="{B3101FFA-48F3-4CCE-A6AF-964F3E3780EE}" sibTransId="{EF63190A-2234-4FE4-A960-4B6413CD144B}"/>
    <dgm:cxn modelId="{7B0D1271-BF6E-446F-A4DE-7DEAF68777B9}" type="presParOf" srcId="{30B6AAFF-ADFE-427E-B373-FB3D7DD2F895}" destId="{549C5849-EF5D-4011-BEA8-128A9AA7E494}" srcOrd="0" destOrd="0" presId="urn:microsoft.com/office/officeart/2005/8/layout/list1"/>
    <dgm:cxn modelId="{4E9232B9-C396-4240-9044-901B9B494657}" type="presParOf" srcId="{549C5849-EF5D-4011-BEA8-128A9AA7E494}" destId="{2E6A53C2-9D2B-4A3D-A8FA-206CB350E07F}" srcOrd="0" destOrd="0" presId="urn:microsoft.com/office/officeart/2005/8/layout/list1"/>
    <dgm:cxn modelId="{4B9779B8-99A3-48DF-932A-99B6EAE62926}" type="presParOf" srcId="{549C5849-EF5D-4011-BEA8-128A9AA7E494}" destId="{7B39E787-557E-4397-976B-2BB337DF3045}" srcOrd="1" destOrd="0" presId="urn:microsoft.com/office/officeart/2005/8/layout/list1"/>
    <dgm:cxn modelId="{FD06A4FA-4917-4AA5-9D8C-EFF3A4EBDD89}" type="presParOf" srcId="{30B6AAFF-ADFE-427E-B373-FB3D7DD2F895}" destId="{62BC3215-CFF8-4262-BE95-D3FD45B53258}" srcOrd="1" destOrd="0" presId="urn:microsoft.com/office/officeart/2005/8/layout/list1"/>
    <dgm:cxn modelId="{43BFD823-7FD3-4910-8426-ADD1ABA6F70A}" type="presParOf" srcId="{30B6AAFF-ADFE-427E-B373-FB3D7DD2F895}" destId="{4F1164B3-D075-4625-BCB0-E091DF952298}" srcOrd="2" destOrd="0" presId="urn:microsoft.com/office/officeart/2005/8/layout/list1"/>
    <dgm:cxn modelId="{58CC0A62-A1F0-4940-863F-9AB914C85D75}" type="presParOf" srcId="{30B6AAFF-ADFE-427E-B373-FB3D7DD2F895}" destId="{D8280D5E-D719-4AE6-9F40-74F79E4848D1}" srcOrd="3" destOrd="0" presId="urn:microsoft.com/office/officeart/2005/8/layout/list1"/>
    <dgm:cxn modelId="{B1CD62A2-E70E-408B-BBF3-0CBC4A111E53}" type="presParOf" srcId="{30B6AAFF-ADFE-427E-B373-FB3D7DD2F895}" destId="{6A66BA24-B7FC-4FFC-A3A9-27E907813722}" srcOrd="4" destOrd="0" presId="urn:microsoft.com/office/officeart/2005/8/layout/list1"/>
    <dgm:cxn modelId="{3FEE0A71-8DC2-45DB-B51A-07F09CD275B5}" type="presParOf" srcId="{6A66BA24-B7FC-4FFC-A3A9-27E907813722}" destId="{523CEBEE-6928-4964-B14A-C56699EB43EB}" srcOrd="0" destOrd="0" presId="urn:microsoft.com/office/officeart/2005/8/layout/list1"/>
    <dgm:cxn modelId="{C048FD90-918D-4162-BBC5-C799B4C4BD60}" type="presParOf" srcId="{6A66BA24-B7FC-4FFC-A3A9-27E907813722}" destId="{7211F649-AB62-4A09-AAEA-1CAE019E2F6F}" srcOrd="1" destOrd="0" presId="urn:microsoft.com/office/officeart/2005/8/layout/list1"/>
    <dgm:cxn modelId="{D9917B32-C41D-4EDB-9A15-23750B103295}" type="presParOf" srcId="{30B6AAFF-ADFE-427E-B373-FB3D7DD2F895}" destId="{C6E37374-E7ED-4DD1-BD25-62A3D6383E97}" srcOrd="5" destOrd="0" presId="urn:microsoft.com/office/officeart/2005/8/layout/list1"/>
    <dgm:cxn modelId="{4878E0C7-9CD3-40EB-819B-305BAA7B7BE0}" type="presParOf" srcId="{30B6AAFF-ADFE-427E-B373-FB3D7DD2F895}" destId="{CD8B67BA-CCF6-4573-8E3A-EA6DC203D19B}" srcOrd="6" destOrd="0" presId="urn:microsoft.com/office/officeart/2005/8/layout/list1"/>
    <dgm:cxn modelId="{4BD9981B-EF57-41C5-A31E-976A904C39D2}" type="presParOf" srcId="{30B6AAFF-ADFE-427E-B373-FB3D7DD2F895}" destId="{664CADB6-20C5-420E-AE7F-A578A7BD4F12}" srcOrd="7" destOrd="0" presId="urn:microsoft.com/office/officeart/2005/8/layout/list1"/>
    <dgm:cxn modelId="{0815C9B7-F0B8-4DA7-B2FA-3E5DDA9B78FF}" type="presParOf" srcId="{30B6AAFF-ADFE-427E-B373-FB3D7DD2F895}" destId="{33709B4A-B630-4853-9142-01937C8B3CD2}" srcOrd="8" destOrd="0" presId="urn:microsoft.com/office/officeart/2005/8/layout/list1"/>
    <dgm:cxn modelId="{53AB5C08-1793-407D-B4D3-BC1113C41D58}" type="presParOf" srcId="{33709B4A-B630-4853-9142-01937C8B3CD2}" destId="{09626039-4D35-4799-9C63-DBF39E8A5B96}" srcOrd="0" destOrd="0" presId="urn:microsoft.com/office/officeart/2005/8/layout/list1"/>
    <dgm:cxn modelId="{628C84BD-61C9-415F-862E-E1290605DB55}" type="presParOf" srcId="{33709B4A-B630-4853-9142-01937C8B3CD2}" destId="{C55FD563-865F-4575-92F6-42974F342606}" srcOrd="1" destOrd="0" presId="urn:microsoft.com/office/officeart/2005/8/layout/list1"/>
    <dgm:cxn modelId="{4CE1844B-2D4D-4EE4-A5B4-46A405E402B0}" type="presParOf" srcId="{30B6AAFF-ADFE-427E-B373-FB3D7DD2F895}" destId="{EFB88C1B-A9A0-4E7D-8D3B-14197815F998}" srcOrd="9" destOrd="0" presId="urn:microsoft.com/office/officeart/2005/8/layout/list1"/>
    <dgm:cxn modelId="{B150EC47-9AC1-4860-BC5C-6DE921649B7A}" type="presParOf" srcId="{30B6AAFF-ADFE-427E-B373-FB3D7DD2F895}" destId="{DB03A9FA-B337-479C-B028-B43534165065}" srcOrd="10" destOrd="0" presId="urn:microsoft.com/office/officeart/2005/8/layout/list1"/>
    <dgm:cxn modelId="{76FC3781-0A3A-4196-9C69-66364A53EA50}" type="presParOf" srcId="{30B6AAFF-ADFE-427E-B373-FB3D7DD2F895}" destId="{92B5C986-83EB-48F9-992B-63A79E82DA25}" srcOrd="11" destOrd="0" presId="urn:microsoft.com/office/officeart/2005/8/layout/list1"/>
    <dgm:cxn modelId="{A5EB8CEE-918C-4C6D-A053-930FC5C37C66}" type="presParOf" srcId="{30B6AAFF-ADFE-427E-B373-FB3D7DD2F895}" destId="{3575E9AF-72DA-40A1-972A-FAD03A894A36}" srcOrd="12" destOrd="0" presId="urn:microsoft.com/office/officeart/2005/8/layout/list1"/>
    <dgm:cxn modelId="{23EEA787-B54E-4BC6-A46E-772ECC2ADE05}" type="presParOf" srcId="{3575E9AF-72DA-40A1-972A-FAD03A894A36}" destId="{C630C1B7-8A7B-430C-914B-4B2A4F0AE547}" srcOrd="0" destOrd="0" presId="urn:microsoft.com/office/officeart/2005/8/layout/list1"/>
    <dgm:cxn modelId="{6E3E7A4B-40CE-408D-8795-A892A235D415}" type="presParOf" srcId="{3575E9AF-72DA-40A1-972A-FAD03A894A36}" destId="{D5048D2A-405C-454D-A191-7A3D96353A89}" srcOrd="1" destOrd="0" presId="urn:microsoft.com/office/officeart/2005/8/layout/list1"/>
    <dgm:cxn modelId="{98906393-434A-4276-8F6D-0455DDF21C83}" type="presParOf" srcId="{30B6AAFF-ADFE-427E-B373-FB3D7DD2F895}" destId="{F3CE5229-08CE-4CDF-95E5-6F8AE264B25C}" srcOrd="13" destOrd="0" presId="urn:microsoft.com/office/officeart/2005/8/layout/list1"/>
    <dgm:cxn modelId="{E8ED3050-C4E5-4924-A0E5-BE103CA78A24}" type="presParOf" srcId="{30B6AAFF-ADFE-427E-B373-FB3D7DD2F895}" destId="{6DCAC6EB-85DC-48AC-883B-9C852816437D}" srcOrd="14" destOrd="0" presId="urn:microsoft.com/office/officeart/2005/8/layout/list1"/>
    <dgm:cxn modelId="{BCC24CEF-5689-4183-B8F4-9A21488D1A22}" type="presParOf" srcId="{30B6AAFF-ADFE-427E-B373-FB3D7DD2F895}" destId="{D514CCC1-E6CA-4131-A524-DD2E7F8F7534}" srcOrd="15" destOrd="0" presId="urn:microsoft.com/office/officeart/2005/8/layout/list1"/>
    <dgm:cxn modelId="{4913D8EA-DE0B-472A-8FF2-CE3EDFCA3F04}" type="presParOf" srcId="{30B6AAFF-ADFE-427E-B373-FB3D7DD2F895}" destId="{76FDBC69-3A64-471A-8939-D3A0449EDA2D}" srcOrd="16" destOrd="0" presId="urn:microsoft.com/office/officeart/2005/8/layout/list1"/>
    <dgm:cxn modelId="{3143031B-5B6E-426C-BB20-83CD777F8D92}" type="presParOf" srcId="{76FDBC69-3A64-471A-8939-D3A0449EDA2D}" destId="{FD98B037-647C-444E-B364-9F39347AB7E9}" srcOrd="0" destOrd="0" presId="urn:microsoft.com/office/officeart/2005/8/layout/list1"/>
    <dgm:cxn modelId="{68169571-3505-46EE-BE2A-03E366AE8B28}" type="presParOf" srcId="{76FDBC69-3A64-471A-8939-D3A0449EDA2D}" destId="{A12BBDC4-8D31-4EC2-AE26-729596C30420}" srcOrd="1" destOrd="0" presId="urn:microsoft.com/office/officeart/2005/8/layout/list1"/>
    <dgm:cxn modelId="{470903E4-F70B-42F1-8E85-C88ECB4F4736}" type="presParOf" srcId="{30B6AAFF-ADFE-427E-B373-FB3D7DD2F895}" destId="{0CF1C844-F612-482D-B19B-F51C0191C81C}" srcOrd="17" destOrd="0" presId="urn:microsoft.com/office/officeart/2005/8/layout/list1"/>
    <dgm:cxn modelId="{CAE17D1E-4134-47C8-95BB-0B457FC06F11}" type="presParOf" srcId="{30B6AAFF-ADFE-427E-B373-FB3D7DD2F895}" destId="{AADD2A16-5EDB-4D81-A1F0-C94C6D7C40D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EDD226-C4DD-46E6-97B6-AC6465419EC1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8DAAC3-7A33-4AD9-959A-41237E6BA98B}">
      <dgm:prSet phldrT="[Текст]" custT="1"/>
      <dgm:spPr/>
      <dgm:t>
        <a:bodyPr/>
        <a:lstStyle/>
        <a:p>
          <a:r>
            <a:rPr lang="ru-RU" sz="1200" b="1" dirty="0" smtClean="0"/>
            <a:t>Работает 10 предприятий вместо 27</a:t>
          </a:r>
          <a:endParaRPr lang="ru-RU" sz="1200" b="1" dirty="0"/>
        </a:p>
      </dgm:t>
    </dgm:pt>
    <dgm:pt modelId="{D25994F3-5FE9-40BA-9DEA-23C5106C7DF5}" type="parTrans" cxnId="{0076CB39-7F01-47CC-91AE-0B795917006B}">
      <dgm:prSet/>
      <dgm:spPr/>
      <dgm:t>
        <a:bodyPr/>
        <a:lstStyle/>
        <a:p>
          <a:endParaRPr lang="ru-RU"/>
        </a:p>
      </dgm:t>
    </dgm:pt>
    <dgm:pt modelId="{DB52AE58-FE9D-4A57-A67D-178C3D64C8CF}" type="sibTrans" cxnId="{0076CB39-7F01-47CC-91AE-0B795917006B}">
      <dgm:prSet/>
      <dgm:spPr/>
      <dgm:t>
        <a:bodyPr/>
        <a:lstStyle/>
        <a:p>
          <a:endParaRPr lang="ru-RU"/>
        </a:p>
      </dgm:t>
    </dgm:pt>
    <dgm:pt modelId="{5388DC01-35B1-4A38-89EC-751F54CBA257}">
      <dgm:prSet phldrT="[Текст]" custT="1"/>
      <dgm:spPr/>
      <dgm:t>
        <a:bodyPr/>
        <a:lstStyle/>
        <a:p>
          <a:r>
            <a:rPr lang="ru-RU" sz="2000" dirty="0" smtClean="0"/>
            <a:t>2020 г</a:t>
          </a:r>
          <a:endParaRPr lang="ru-RU" sz="2000" dirty="0"/>
        </a:p>
      </dgm:t>
    </dgm:pt>
    <dgm:pt modelId="{722E2375-30CD-4D0E-A316-3DA125EC0166}" type="parTrans" cxnId="{B4370BC1-FBFF-49B9-B7B6-3584CA8AF7FA}">
      <dgm:prSet/>
      <dgm:spPr/>
      <dgm:t>
        <a:bodyPr/>
        <a:lstStyle/>
        <a:p>
          <a:endParaRPr lang="ru-RU"/>
        </a:p>
      </dgm:t>
    </dgm:pt>
    <dgm:pt modelId="{578FC5C8-3DE8-410A-9749-F80123172A3D}" type="sibTrans" cxnId="{B4370BC1-FBFF-49B9-B7B6-3584CA8AF7FA}">
      <dgm:prSet/>
      <dgm:spPr/>
      <dgm:t>
        <a:bodyPr/>
        <a:lstStyle/>
        <a:p>
          <a:endParaRPr lang="ru-RU"/>
        </a:p>
      </dgm:t>
    </dgm:pt>
    <dgm:pt modelId="{67FAF9E3-E1B6-4BCF-9592-2441E7F86BE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b="1" dirty="0" smtClean="0"/>
            <a:t>Исчезновение российской </a:t>
          </a:r>
        </a:p>
        <a:p>
          <a:pPr>
            <a:spcAft>
              <a:spcPts val="0"/>
            </a:spcAft>
          </a:pPr>
          <a:r>
            <a:rPr lang="ru-RU" sz="1400" b="1" dirty="0" err="1" smtClean="0"/>
            <a:t>хлор-щелочной</a:t>
          </a:r>
          <a:r>
            <a:rPr lang="ru-RU" sz="1400" b="1" dirty="0" smtClean="0"/>
            <a:t> </a:t>
          </a:r>
          <a:r>
            <a:rPr lang="ru-RU" sz="1400" b="1" dirty="0" err="1" smtClean="0"/>
            <a:t>подотрасли</a:t>
          </a:r>
          <a:endParaRPr lang="ru-RU" sz="1400" b="1" dirty="0"/>
        </a:p>
      </dgm:t>
    </dgm:pt>
    <dgm:pt modelId="{FC6EF556-72A1-4A5A-8BB8-54BA1FB3E859}" type="parTrans" cxnId="{6FA7A89F-F883-418F-996F-BF8E79B9D4DA}">
      <dgm:prSet/>
      <dgm:spPr/>
      <dgm:t>
        <a:bodyPr/>
        <a:lstStyle/>
        <a:p>
          <a:endParaRPr lang="ru-RU"/>
        </a:p>
      </dgm:t>
    </dgm:pt>
    <dgm:pt modelId="{84407870-5909-4F34-B172-C2D9AB457DBE}" type="sibTrans" cxnId="{6FA7A89F-F883-418F-996F-BF8E79B9D4DA}">
      <dgm:prSet/>
      <dgm:spPr/>
      <dgm:t>
        <a:bodyPr/>
        <a:lstStyle/>
        <a:p>
          <a:endParaRPr lang="ru-RU"/>
        </a:p>
      </dgm:t>
    </dgm:pt>
    <dgm:pt modelId="{180BF993-0521-468A-8AB6-CB74FE495905}">
      <dgm:prSet phldrT="[Текст]" custT="1"/>
      <dgm:spPr/>
      <dgm:t>
        <a:bodyPr/>
        <a:lstStyle/>
        <a:p>
          <a:r>
            <a:rPr lang="ru-RU" sz="2000" dirty="0" smtClean="0"/>
            <a:t>2012 г.</a:t>
          </a:r>
          <a:endParaRPr lang="ru-RU" sz="2000" dirty="0"/>
        </a:p>
      </dgm:t>
    </dgm:pt>
    <dgm:pt modelId="{FFE57087-E57C-4CBF-A310-8BF0E3F9B163}" type="sibTrans" cxnId="{573BEE8A-2477-45B6-BE84-D620363B7FA6}">
      <dgm:prSet/>
      <dgm:spPr/>
      <dgm:t>
        <a:bodyPr/>
        <a:lstStyle/>
        <a:p>
          <a:endParaRPr lang="ru-RU"/>
        </a:p>
      </dgm:t>
    </dgm:pt>
    <dgm:pt modelId="{FCD4FC46-EF7C-4DC6-B63F-30E4E8C9EC2F}" type="parTrans" cxnId="{573BEE8A-2477-45B6-BE84-D620363B7FA6}">
      <dgm:prSet/>
      <dgm:spPr/>
      <dgm:t>
        <a:bodyPr/>
        <a:lstStyle/>
        <a:p>
          <a:endParaRPr lang="ru-RU"/>
        </a:p>
      </dgm:t>
    </dgm:pt>
    <dgm:pt modelId="{A9E96A52-8133-4873-8358-11107BD97B2C}">
      <dgm:prSet phldrT="[Текст]" custT="1"/>
      <dgm:spPr/>
      <dgm:t>
        <a:bodyPr/>
        <a:lstStyle/>
        <a:p>
          <a:r>
            <a:rPr lang="ru-RU" sz="1200" b="1" dirty="0" smtClean="0"/>
            <a:t>Сокращение производственных мощностей с 3 до 1 млн. т.</a:t>
          </a:r>
          <a:endParaRPr lang="ru-RU" sz="1200" b="1" dirty="0"/>
        </a:p>
      </dgm:t>
    </dgm:pt>
    <dgm:pt modelId="{D20AE467-27D3-4D46-80CF-EE47A31667F9}" type="parTrans" cxnId="{E89FC2EA-56A0-46FC-97ED-DA72EA398A80}">
      <dgm:prSet/>
      <dgm:spPr/>
      <dgm:t>
        <a:bodyPr/>
        <a:lstStyle/>
        <a:p>
          <a:endParaRPr lang="ru-RU"/>
        </a:p>
      </dgm:t>
    </dgm:pt>
    <dgm:pt modelId="{506CDC08-65F0-4C16-9F58-AC562B8A47BA}" type="sibTrans" cxnId="{E89FC2EA-56A0-46FC-97ED-DA72EA398A80}">
      <dgm:prSet/>
      <dgm:spPr/>
      <dgm:t>
        <a:bodyPr/>
        <a:lstStyle/>
        <a:p>
          <a:endParaRPr lang="ru-RU"/>
        </a:p>
      </dgm:t>
    </dgm:pt>
    <dgm:pt modelId="{57C5D9FC-1D9D-44BC-8922-3F4CAD0282D8}" type="pres">
      <dgm:prSet presAssocID="{C4EDD226-C4DD-46E6-97B6-AC6465419EC1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EBCA8CDE-A20A-4E52-82EF-F0C6BA9BBD2A}" type="pres">
      <dgm:prSet presAssocID="{180BF993-0521-468A-8AB6-CB74FE495905}" presName="withChildren" presStyleCnt="0"/>
      <dgm:spPr/>
    </dgm:pt>
    <dgm:pt modelId="{B144984E-4D76-43D1-A52C-26822B763FDA}" type="pres">
      <dgm:prSet presAssocID="{180BF993-0521-468A-8AB6-CB74FE495905}" presName="bigCircle" presStyleLbl="vennNode1" presStyleIdx="0" presStyleCnt="5"/>
      <dgm:spPr/>
    </dgm:pt>
    <dgm:pt modelId="{B9F9AEDC-DC65-4398-AFF2-40C51762B1D4}" type="pres">
      <dgm:prSet presAssocID="{180BF993-0521-468A-8AB6-CB74FE495905}" presName="medCircle" presStyleLbl="vennNode1" presStyleIdx="1" presStyleCnt="5"/>
      <dgm:spPr>
        <a:solidFill>
          <a:srgbClr val="C00000">
            <a:alpha val="50000"/>
          </a:srgbClr>
        </a:solidFill>
      </dgm:spPr>
    </dgm:pt>
    <dgm:pt modelId="{E36B89D9-CB92-4FA6-897B-AEE004B5785B}" type="pres">
      <dgm:prSet presAssocID="{180BF993-0521-468A-8AB6-CB74FE495905}" presName="txLvl1" presStyleLbl="revTx" presStyleIdx="0" presStyleCnt="5"/>
      <dgm:spPr/>
      <dgm:t>
        <a:bodyPr/>
        <a:lstStyle/>
        <a:p>
          <a:endParaRPr lang="ru-RU"/>
        </a:p>
      </dgm:t>
    </dgm:pt>
    <dgm:pt modelId="{987C5F12-4189-4DD0-86F3-16ABE980F4E2}" type="pres">
      <dgm:prSet presAssocID="{180BF993-0521-468A-8AB6-CB74FE495905}" presName="lin" presStyleCnt="0"/>
      <dgm:spPr/>
    </dgm:pt>
    <dgm:pt modelId="{10D77F69-9134-4A55-9F8B-083DD061E6FE}" type="pres">
      <dgm:prSet presAssocID="{C48DAAC3-7A33-4AD9-959A-41237E6BA98B}" presName="txLvl2" presStyleLbl="revTx" presStyleIdx="1" presStyleCnt="5"/>
      <dgm:spPr/>
      <dgm:t>
        <a:bodyPr/>
        <a:lstStyle/>
        <a:p>
          <a:endParaRPr lang="ru-RU"/>
        </a:p>
      </dgm:t>
    </dgm:pt>
    <dgm:pt modelId="{91884CE6-10AE-466E-A738-6F3FD1857F26}" type="pres">
      <dgm:prSet presAssocID="{180BF993-0521-468A-8AB6-CB74FE495905}" presName="overlap" presStyleCnt="0"/>
      <dgm:spPr/>
    </dgm:pt>
    <dgm:pt modelId="{D8F67F10-DF74-40FF-A8BB-D1AD65F8EDEE}" type="pres">
      <dgm:prSet presAssocID="{5388DC01-35B1-4A38-89EC-751F54CBA257}" presName="withChildren" presStyleCnt="0"/>
      <dgm:spPr/>
    </dgm:pt>
    <dgm:pt modelId="{92166248-517A-4F5A-8833-A395BA571510}" type="pres">
      <dgm:prSet presAssocID="{5388DC01-35B1-4A38-89EC-751F54CBA257}" presName="bigCircle" presStyleLbl="vennNode1" presStyleIdx="2" presStyleCnt="5"/>
      <dgm:spPr/>
    </dgm:pt>
    <dgm:pt modelId="{97E5E1B9-92DC-4035-A687-3EF029C6BE8E}" type="pres">
      <dgm:prSet presAssocID="{5388DC01-35B1-4A38-89EC-751F54CBA257}" presName="medCircle" presStyleLbl="vennNode1" presStyleIdx="3" presStyleCnt="5"/>
      <dgm:spPr>
        <a:solidFill>
          <a:srgbClr val="C00000">
            <a:alpha val="50000"/>
          </a:srgbClr>
        </a:solidFill>
      </dgm:spPr>
    </dgm:pt>
    <dgm:pt modelId="{6DCF1D56-80CD-4CE6-9006-8F3C6525F24A}" type="pres">
      <dgm:prSet presAssocID="{5388DC01-35B1-4A38-89EC-751F54CBA257}" presName="txLvl1" presStyleLbl="revTx" presStyleIdx="2" presStyleCnt="5"/>
      <dgm:spPr/>
      <dgm:t>
        <a:bodyPr/>
        <a:lstStyle/>
        <a:p>
          <a:endParaRPr lang="ru-RU"/>
        </a:p>
      </dgm:t>
    </dgm:pt>
    <dgm:pt modelId="{270BCAE0-F34E-4AAB-8DDA-CC364BE2BE68}" type="pres">
      <dgm:prSet presAssocID="{5388DC01-35B1-4A38-89EC-751F54CBA257}" presName="lin" presStyleCnt="0"/>
      <dgm:spPr/>
    </dgm:pt>
    <dgm:pt modelId="{C160006F-77D3-4944-9E00-1F320F2F065C}" type="pres">
      <dgm:prSet presAssocID="{67FAF9E3-E1B6-4BCF-9592-2441E7F86BEB}" presName="txLvl2" presStyleLbl="revTx" presStyleIdx="3" presStyleCnt="5" custLinFactNeighborX="512" custLinFactNeighborY="45871"/>
      <dgm:spPr/>
      <dgm:t>
        <a:bodyPr/>
        <a:lstStyle/>
        <a:p>
          <a:endParaRPr lang="ru-RU"/>
        </a:p>
      </dgm:t>
    </dgm:pt>
    <dgm:pt modelId="{3A31E988-710C-451F-896A-C7C077A19F56}" type="pres">
      <dgm:prSet presAssocID="{A9E96A52-8133-4873-8358-11107BD97B2C}" presName="noChildren" presStyleCnt="0"/>
      <dgm:spPr/>
    </dgm:pt>
    <dgm:pt modelId="{4609CEA9-CDA1-4427-804D-469991397B44}" type="pres">
      <dgm:prSet presAssocID="{A9E96A52-8133-4873-8358-11107BD97B2C}" presName="gap" presStyleCnt="0"/>
      <dgm:spPr/>
    </dgm:pt>
    <dgm:pt modelId="{CD295177-D031-4D50-A1A7-BEE11A617B36}" type="pres">
      <dgm:prSet presAssocID="{A9E96A52-8133-4873-8358-11107BD97B2C}" presName="medCircle2" presStyleLbl="vennNode1" presStyleIdx="4" presStyleCnt="5"/>
      <dgm:spPr>
        <a:solidFill>
          <a:srgbClr val="00CC00">
            <a:alpha val="49804"/>
          </a:srgbClr>
        </a:solidFill>
      </dgm:spPr>
    </dgm:pt>
    <dgm:pt modelId="{571C904C-1025-4443-93F9-1AA5CB6341B9}" type="pres">
      <dgm:prSet presAssocID="{A9E96A52-8133-4873-8358-11107BD97B2C}" presName="txLvlOnly1" presStyleLbl="revTx" presStyleIdx="4" presStyleCnt="5" custLinFactY="-347840" custLinFactNeighborX="-1283" custLinFactNeighborY="-400000"/>
      <dgm:spPr/>
      <dgm:t>
        <a:bodyPr/>
        <a:lstStyle/>
        <a:p>
          <a:endParaRPr lang="ru-RU"/>
        </a:p>
      </dgm:t>
    </dgm:pt>
  </dgm:ptLst>
  <dgm:cxnLst>
    <dgm:cxn modelId="{E89FC2EA-56A0-46FC-97ED-DA72EA398A80}" srcId="{C4EDD226-C4DD-46E6-97B6-AC6465419EC1}" destId="{A9E96A52-8133-4873-8358-11107BD97B2C}" srcOrd="2" destOrd="0" parTransId="{D20AE467-27D3-4D46-80CF-EE47A31667F9}" sibTransId="{506CDC08-65F0-4C16-9F58-AC562B8A47BA}"/>
    <dgm:cxn modelId="{E29BA81A-9A2C-438B-A84D-34FBD6D82C5E}" type="presOf" srcId="{180BF993-0521-468A-8AB6-CB74FE495905}" destId="{E36B89D9-CB92-4FA6-897B-AEE004B5785B}" srcOrd="0" destOrd="0" presId="urn:microsoft.com/office/officeart/2008/layout/VerticalCircleList"/>
    <dgm:cxn modelId="{573BEE8A-2477-45B6-BE84-D620363B7FA6}" srcId="{C4EDD226-C4DD-46E6-97B6-AC6465419EC1}" destId="{180BF993-0521-468A-8AB6-CB74FE495905}" srcOrd="0" destOrd="0" parTransId="{FCD4FC46-EF7C-4DC6-B63F-30E4E8C9EC2F}" sibTransId="{FFE57087-E57C-4CBF-A310-8BF0E3F9B163}"/>
    <dgm:cxn modelId="{B4370BC1-FBFF-49B9-B7B6-3584CA8AF7FA}" srcId="{C4EDD226-C4DD-46E6-97B6-AC6465419EC1}" destId="{5388DC01-35B1-4A38-89EC-751F54CBA257}" srcOrd="1" destOrd="0" parTransId="{722E2375-30CD-4D0E-A316-3DA125EC0166}" sibTransId="{578FC5C8-3DE8-410A-9749-F80123172A3D}"/>
    <dgm:cxn modelId="{820EBA09-0A2A-4D26-812C-23B2F1A9C096}" type="presOf" srcId="{A9E96A52-8133-4873-8358-11107BD97B2C}" destId="{571C904C-1025-4443-93F9-1AA5CB6341B9}" srcOrd="0" destOrd="0" presId="urn:microsoft.com/office/officeart/2008/layout/VerticalCircleList"/>
    <dgm:cxn modelId="{6FA7A89F-F883-418F-996F-BF8E79B9D4DA}" srcId="{5388DC01-35B1-4A38-89EC-751F54CBA257}" destId="{67FAF9E3-E1B6-4BCF-9592-2441E7F86BEB}" srcOrd="0" destOrd="0" parTransId="{FC6EF556-72A1-4A5A-8BB8-54BA1FB3E859}" sibTransId="{84407870-5909-4F34-B172-C2D9AB457DBE}"/>
    <dgm:cxn modelId="{8B5D8D6D-E122-4BB6-9191-89389EB442E2}" type="presOf" srcId="{C4EDD226-C4DD-46E6-97B6-AC6465419EC1}" destId="{57C5D9FC-1D9D-44BC-8922-3F4CAD0282D8}" srcOrd="0" destOrd="0" presId="urn:microsoft.com/office/officeart/2008/layout/VerticalCircleList"/>
    <dgm:cxn modelId="{D62B2566-A819-4CF7-AE7B-D7759166F0CC}" type="presOf" srcId="{67FAF9E3-E1B6-4BCF-9592-2441E7F86BEB}" destId="{C160006F-77D3-4944-9E00-1F320F2F065C}" srcOrd="0" destOrd="0" presId="urn:microsoft.com/office/officeart/2008/layout/VerticalCircleList"/>
    <dgm:cxn modelId="{0076CB39-7F01-47CC-91AE-0B795917006B}" srcId="{180BF993-0521-468A-8AB6-CB74FE495905}" destId="{C48DAAC3-7A33-4AD9-959A-41237E6BA98B}" srcOrd="0" destOrd="0" parTransId="{D25994F3-5FE9-40BA-9DEA-23C5106C7DF5}" sibTransId="{DB52AE58-FE9D-4A57-A67D-178C3D64C8CF}"/>
    <dgm:cxn modelId="{15836B44-D4A1-440C-975C-4D18A289B550}" type="presOf" srcId="{5388DC01-35B1-4A38-89EC-751F54CBA257}" destId="{6DCF1D56-80CD-4CE6-9006-8F3C6525F24A}" srcOrd="0" destOrd="0" presId="urn:microsoft.com/office/officeart/2008/layout/VerticalCircleList"/>
    <dgm:cxn modelId="{2663DE2F-80C2-4CD7-90C6-82A7A4DDC10D}" type="presOf" srcId="{C48DAAC3-7A33-4AD9-959A-41237E6BA98B}" destId="{10D77F69-9134-4A55-9F8B-083DD061E6FE}" srcOrd="0" destOrd="0" presId="urn:microsoft.com/office/officeart/2008/layout/VerticalCircleList"/>
    <dgm:cxn modelId="{D0AEB33E-F223-4D38-9126-427E5725C3AA}" type="presParOf" srcId="{57C5D9FC-1D9D-44BC-8922-3F4CAD0282D8}" destId="{EBCA8CDE-A20A-4E52-82EF-F0C6BA9BBD2A}" srcOrd="0" destOrd="0" presId="urn:microsoft.com/office/officeart/2008/layout/VerticalCircleList"/>
    <dgm:cxn modelId="{9D1E085B-43E4-4680-A28B-0D60B3B16C79}" type="presParOf" srcId="{EBCA8CDE-A20A-4E52-82EF-F0C6BA9BBD2A}" destId="{B144984E-4D76-43D1-A52C-26822B763FDA}" srcOrd="0" destOrd="0" presId="urn:microsoft.com/office/officeart/2008/layout/VerticalCircleList"/>
    <dgm:cxn modelId="{A2E51C98-B90C-4D18-8F31-9BCD6BC4A203}" type="presParOf" srcId="{EBCA8CDE-A20A-4E52-82EF-F0C6BA9BBD2A}" destId="{B9F9AEDC-DC65-4398-AFF2-40C51762B1D4}" srcOrd="1" destOrd="0" presId="urn:microsoft.com/office/officeart/2008/layout/VerticalCircleList"/>
    <dgm:cxn modelId="{2790B1C3-BF70-45D8-BC2C-EBDB12E9F9AC}" type="presParOf" srcId="{EBCA8CDE-A20A-4E52-82EF-F0C6BA9BBD2A}" destId="{E36B89D9-CB92-4FA6-897B-AEE004B5785B}" srcOrd="2" destOrd="0" presId="urn:microsoft.com/office/officeart/2008/layout/VerticalCircleList"/>
    <dgm:cxn modelId="{7FA8696D-BFCB-491E-89DF-EA7F9543D0B5}" type="presParOf" srcId="{EBCA8CDE-A20A-4E52-82EF-F0C6BA9BBD2A}" destId="{987C5F12-4189-4DD0-86F3-16ABE980F4E2}" srcOrd="3" destOrd="0" presId="urn:microsoft.com/office/officeart/2008/layout/VerticalCircleList"/>
    <dgm:cxn modelId="{40BFF446-F32A-41AF-AFB4-AA1E8444BE74}" type="presParOf" srcId="{987C5F12-4189-4DD0-86F3-16ABE980F4E2}" destId="{10D77F69-9134-4A55-9F8B-083DD061E6FE}" srcOrd="0" destOrd="0" presId="urn:microsoft.com/office/officeart/2008/layout/VerticalCircleList"/>
    <dgm:cxn modelId="{FA6E9297-AD63-431C-B75B-035CF67B2464}" type="presParOf" srcId="{57C5D9FC-1D9D-44BC-8922-3F4CAD0282D8}" destId="{91884CE6-10AE-466E-A738-6F3FD1857F26}" srcOrd="1" destOrd="0" presId="urn:microsoft.com/office/officeart/2008/layout/VerticalCircleList"/>
    <dgm:cxn modelId="{532FAD49-9DE9-4479-9CBC-028F087C9C7C}" type="presParOf" srcId="{57C5D9FC-1D9D-44BC-8922-3F4CAD0282D8}" destId="{D8F67F10-DF74-40FF-A8BB-D1AD65F8EDEE}" srcOrd="2" destOrd="0" presId="urn:microsoft.com/office/officeart/2008/layout/VerticalCircleList"/>
    <dgm:cxn modelId="{AA037B2D-1412-40C3-88AD-D72425E6B99D}" type="presParOf" srcId="{D8F67F10-DF74-40FF-A8BB-D1AD65F8EDEE}" destId="{92166248-517A-4F5A-8833-A395BA571510}" srcOrd="0" destOrd="0" presId="urn:microsoft.com/office/officeart/2008/layout/VerticalCircleList"/>
    <dgm:cxn modelId="{DBBFD506-72F9-489D-A308-B9424D219FFF}" type="presParOf" srcId="{D8F67F10-DF74-40FF-A8BB-D1AD65F8EDEE}" destId="{97E5E1B9-92DC-4035-A687-3EF029C6BE8E}" srcOrd="1" destOrd="0" presId="urn:microsoft.com/office/officeart/2008/layout/VerticalCircleList"/>
    <dgm:cxn modelId="{F49C6F35-343F-45F2-A6F7-B3A9D586F5C9}" type="presParOf" srcId="{D8F67F10-DF74-40FF-A8BB-D1AD65F8EDEE}" destId="{6DCF1D56-80CD-4CE6-9006-8F3C6525F24A}" srcOrd="2" destOrd="0" presId="urn:microsoft.com/office/officeart/2008/layout/VerticalCircleList"/>
    <dgm:cxn modelId="{5FA07388-14CC-4AFF-B1F6-85B6102BA01E}" type="presParOf" srcId="{D8F67F10-DF74-40FF-A8BB-D1AD65F8EDEE}" destId="{270BCAE0-F34E-4AAB-8DDA-CC364BE2BE68}" srcOrd="3" destOrd="0" presId="urn:microsoft.com/office/officeart/2008/layout/VerticalCircleList"/>
    <dgm:cxn modelId="{4A114FFF-29D9-45E8-89AC-FCCCC8BE1DF4}" type="presParOf" srcId="{270BCAE0-F34E-4AAB-8DDA-CC364BE2BE68}" destId="{C160006F-77D3-4944-9E00-1F320F2F065C}" srcOrd="0" destOrd="0" presId="urn:microsoft.com/office/officeart/2008/layout/VerticalCircleList"/>
    <dgm:cxn modelId="{8D254BA0-07BB-40C0-90D1-6C8662C961F2}" type="presParOf" srcId="{57C5D9FC-1D9D-44BC-8922-3F4CAD0282D8}" destId="{3A31E988-710C-451F-896A-C7C077A19F56}" srcOrd="3" destOrd="0" presId="urn:microsoft.com/office/officeart/2008/layout/VerticalCircleList"/>
    <dgm:cxn modelId="{2AEBA23F-754B-4CFF-8447-175E0A36EBD2}" type="presParOf" srcId="{3A31E988-710C-451F-896A-C7C077A19F56}" destId="{4609CEA9-CDA1-4427-804D-469991397B44}" srcOrd="0" destOrd="0" presId="urn:microsoft.com/office/officeart/2008/layout/VerticalCircleList"/>
    <dgm:cxn modelId="{F677886D-2D47-40CF-A0C2-A5347E9CD97A}" type="presParOf" srcId="{3A31E988-710C-451F-896A-C7C077A19F56}" destId="{CD295177-D031-4D50-A1A7-BEE11A617B36}" srcOrd="1" destOrd="0" presId="urn:microsoft.com/office/officeart/2008/layout/VerticalCircleList"/>
    <dgm:cxn modelId="{53021318-9DCF-45D7-AA7C-6D696BCE7FFF}" type="presParOf" srcId="{3A31E988-710C-451F-896A-C7C077A19F56}" destId="{571C904C-1025-4443-93F9-1AA5CB6341B9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3BFEB6-A449-4225-B070-F3201BCE6391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23CCA8DE-472D-4E36-A9D7-80B0F60279B9}">
      <dgm:prSet phldrT="[Текст]"/>
      <dgm:spPr/>
      <dgm:t>
        <a:bodyPr/>
        <a:lstStyle/>
        <a:p>
          <a:r>
            <a:rPr lang="ru-RU" dirty="0" smtClean="0"/>
            <a:t>2014: рост на 200 тыс. т.</a:t>
          </a:r>
          <a:endParaRPr lang="ru-RU" dirty="0"/>
        </a:p>
      </dgm:t>
    </dgm:pt>
    <dgm:pt modelId="{F01763DF-4242-4D22-A865-CD1902EFAA61}" type="parTrans" cxnId="{8115FEBF-9A63-4233-B52D-A8B959FF3C2A}">
      <dgm:prSet/>
      <dgm:spPr/>
      <dgm:t>
        <a:bodyPr/>
        <a:lstStyle/>
        <a:p>
          <a:endParaRPr lang="ru-RU"/>
        </a:p>
      </dgm:t>
    </dgm:pt>
    <dgm:pt modelId="{AE097293-BB15-4131-91CB-4A5DB6B4562E}" type="sibTrans" cxnId="{8115FEBF-9A63-4233-B52D-A8B959FF3C2A}">
      <dgm:prSet/>
      <dgm:spPr/>
      <dgm:t>
        <a:bodyPr/>
        <a:lstStyle/>
        <a:p>
          <a:endParaRPr lang="ru-RU"/>
        </a:p>
      </dgm:t>
    </dgm:pt>
    <dgm:pt modelId="{5636265E-287C-4827-9A80-B430BCE20433}">
      <dgm:prSet phldrT="[Текст]"/>
      <dgm:spPr/>
      <dgm:t>
        <a:bodyPr/>
        <a:lstStyle/>
        <a:p>
          <a:r>
            <a:rPr lang="ru-RU" dirty="0" smtClean="0"/>
            <a:t>2014: рост на 235 тыс. т.</a:t>
          </a:r>
          <a:endParaRPr lang="ru-RU" dirty="0"/>
        </a:p>
      </dgm:t>
    </dgm:pt>
    <dgm:pt modelId="{6238F94D-E6E7-4382-B109-8FC0979642E6}" type="parTrans" cxnId="{636A2CBB-68E1-4A14-8447-3F78FD69C317}">
      <dgm:prSet/>
      <dgm:spPr/>
      <dgm:t>
        <a:bodyPr/>
        <a:lstStyle/>
        <a:p>
          <a:endParaRPr lang="ru-RU"/>
        </a:p>
      </dgm:t>
    </dgm:pt>
    <dgm:pt modelId="{2F779863-1F38-4FFD-9915-AAEC271B5594}" type="sibTrans" cxnId="{636A2CBB-68E1-4A14-8447-3F78FD69C317}">
      <dgm:prSet/>
      <dgm:spPr/>
      <dgm:t>
        <a:bodyPr/>
        <a:lstStyle/>
        <a:p>
          <a:endParaRPr lang="ru-RU"/>
        </a:p>
      </dgm:t>
    </dgm:pt>
    <dgm:pt modelId="{20477A10-AE88-40A8-B198-4A989315D072}">
      <dgm:prSet phldrT="[Текст]"/>
      <dgm:spPr/>
      <dgm:t>
        <a:bodyPr/>
        <a:lstStyle/>
        <a:p>
          <a:r>
            <a:rPr lang="ru-RU" dirty="0" smtClean="0"/>
            <a:t>2014: рост на 200 тыс. т.</a:t>
          </a:r>
          <a:endParaRPr lang="ru-RU" dirty="0"/>
        </a:p>
      </dgm:t>
    </dgm:pt>
    <dgm:pt modelId="{B169E49F-C59F-4451-BF51-B6C68FA8B2F3}" type="parTrans" cxnId="{19292C4A-2343-429C-8E71-68C5BF027101}">
      <dgm:prSet/>
      <dgm:spPr/>
      <dgm:t>
        <a:bodyPr/>
        <a:lstStyle/>
        <a:p>
          <a:endParaRPr lang="ru-RU"/>
        </a:p>
      </dgm:t>
    </dgm:pt>
    <dgm:pt modelId="{237F47E5-B424-484D-8132-C86BD3DE8135}" type="sibTrans" cxnId="{19292C4A-2343-429C-8E71-68C5BF027101}">
      <dgm:prSet/>
      <dgm:spPr/>
      <dgm:t>
        <a:bodyPr/>
        <a:lstStyle/>
        <a:p>
          <a:endParaRPr lang="ru-RU"/>
        </a:p>
      </dgm:t>
    </dgm:pt>
    <dgm:pt modelId="{F83DF168-27DB-426F-B1CA-034F7DCC5A06}" type="pres">
      <dgm:prSet presAssocID="{B33BFEB6-A449-4225-B070-F3201BCE6391}" presName="diagram" presStyleCnt="0">
        <dgm:presLayoutVars>
          <dgm:dir/>
          <dgm:animLvl val="lvl"/>
          <dgm:resizeHandles val="exact"/>
        </dgm:presLayoutVars>
      </dgm:prSet>
      <dgm:spPr/>
    </dgm:pt>
    <dgm:pt modelId="{ED1BCCCD-F417-4C23-B083-F8C414583862}" type="pres">
      <dgm:prSet presAssocID="{23CCA8DE-472D-4E36-A9D7-80B0F60279B9}" presName="compNode" presStyleCnt="0"/>
      <dgm:spPr/>
    </dgm:pt>
    <dgm:pt modelId="{654DBA6E-C284-46E1-8694-C902292379FA}" type="pres">
      <dgm:prSet presAssocID="{23CCA8DE-472D-4E36-A9D7-80B0F60279B9}" presName="childRect" presStyleLbl="bgAcc1" presStyleIdx="0" presStyleCnt="3">
        <dgm:presLayoutVars>
          <dgm:bulletEnabled val="1"/>
        </dgm:presLayoutVars>
      </dgm:prSet>
      <dgm:spPr/>
    </dgm:pt>
    <dgm:pt modelId="{23069EA0-FEF9-4EE8-8BCA-36F3DD2A29BD}" type="pres">
      <dgm:prSet presAssocID="{23CCA8DE-472D-4E36-A9D7-80B0F60279B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A41C3-57B0-4187-AA7E-B5AECA902365}" type="pres">
      <dgm:prSet presAssocID="{23CCA8DE-472D-4E36-A9D7-80B0F60279B9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60973CA5-ECAB-48F0-BF50-0256877E276F}" type="pres">
      <dgm:prSet presAssocID="{23CCA8DE-472D-4E36-A9D7-80B0F60279B9}" presName="adorn" presStyleLbl="fgAccFollowNode1" presStyleIdx="0" presStyleCnt="3"/>
      <dgm:spPr/>
    </dgm:pt>
    <dgm:pt modelId="{279421FA-B5A9-4959-9E90-CF54D135C04F}" type="pres">
      <dgm:prSet presAssocID="{AE097293-BB15-4131-91CB-4A5DB6B4562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D1E7EDA-0E41-4181-A46A-6A4C88FD5A70}" type="pres">
      <dgm:prSet presAssocID="{5636265E-287C-4827-9A80-B430BCE20433}" presName="compNode" presStyleCnt="0"/>
      <dgm:spPr/>
    </dgm:pt>
    <dgm:pt modelId="{6358553D-0831-4494-9F71-7E03A613BD35}" type="pres">
      <dgm:prSet presAssocID="{5636265E-287C-4827-9A80-B430BCE20433}" presName="childRect" presStyleLbl="bgAcc1" presStyleIdx="1" presStyleCnt="3">
        <dgm:presLayoutVars>
          <dgm:bulletEnabled val="1"/>
        </dgm:presLayoutVars>
      </dgm:prSet>
      <dgm:spPr/>
    </dgm:pt>
    <dgm:pt modelId="{EC4ED26A-5A85-4AC0-83C3-D3EE46652F40}" type="pres">
      <dgm:prSet presAssocID="{5636265E-287C-4827-9A80-B430BCE2043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7B720E-A2AA-4FE8-9D90-9C6CAC52AFB8}" type="pres">
      <dgm:prSet presAssocID="{5636265E-287C-4827-9A80-B430BCE20433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789BA93A-256C-4A3A-835C-A9076A574427}" type="pres">
      <dgm:prSet presAssocID="{5636265E-287C-4827-9A80-B430BCE20433}" presName="adorn" presStyleLbl="fgAccFollowNode1" presStyleIdx="1" presStyleCnt="3"/>
      <dgm:spPr/>
    </dgm:pt>
    <dgm:pt modelId="{D9CEEB52-BCC0-407A-BBE8-4BA126900B2E}" type="pres">
      <dgm:prSet presAssocID="{2F779863-1F38-4FFD-9915-AAEC271B559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D3157A6-33B5-4310-A4B7-752C9A9AE807}" type="pres">
      <dgm:prSet presAssocID="{20477A10-AE88-40A8-B198-4A989315D072}" presName="compNode" presStyleCnt="0"/>
      <dgm:spPr/>
    </dgm:pt>
    <dgm:pt modelId="{23E7D429-A805-49CB-8FDB-67C5F5241780}" type="pres">
      <dgm:prSet presAssocID="{20477A10-AE88-40A8-B198-4A989315D072}" presName="childRect" presStyleLbl="bgAcc1" presStyleIdx="2" presStyleCnt="3">
        <dgm:presLayoutVars>
          <dgm:bulletEnabled val="1"/>
        </dgm:presLayoutVars>
      </dgm:prSet>
      <dgm:spPr/>
    </dgm:pt>
    <dgm:pt modelId="{2735DFB2-4722-48BF-9081-9290B1E6CD8D}" type="pres">
      <dgm:prSet presAssocID="{20477A10-AE88-40A8-B198-4A989315D072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42DCEF-3545-4567-87B8-0EFE63E588D3}" type="pres">
      <dgm:prSet presAssocID="{20477A10-AE88-40A8-B198-4A989315D072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33E337D8-7A0C-4880-A507-0AE26434F872}" type="pres">
      <dgm:prSet presAssocID="{20477A10-AE88-40A8-B198-4A989315D072}" presName="adorn" presStyleLbl="fgAccFollowNode1" presStyleIdx="2" presStyleCnt="3"/>
      <dgm:spPr/>
    </dgm:pt>
  </dgm:ptLst>
  <dgm:cxnLst>
    <dgm:cxn modelId="{F98BFCB5-A02F-4256-ABA9-3148F64B7A36}" type="presOf" srcId="{2F779863-1F38-4FFD-9915-AAEC271B5594}" destId="{D9CEEB52-BCC0-407A-BBE8-4BA126900B2E}" srcOrd="0" destOrd="0" presId="urn:microsoft.com/office/officeart/2005/8/layout/bList2"/>
    <dgm:cxn modelId="{8115FEBF-9A63-4233-B52D-A8B959FF3C2A}" srcId="{B33BFEB6-A449-4225-B070-F3201BCE6391}" destId="{23CCA8DE-472D-4E36-A9D7-80B0F60279B9}" srcOrd="0" destOrd="0" parTransId="{F01763DF-4242-4D22-A865-CD1902EFAA61}" sibTransId="{AE097293-BB15-4131-91CB-4A5DB6B4562E}"/>
    <dgm:cxn modelId="{0F2EFE4B-32C5-4D24-817C-0F79AB8E0CA5}" type="presOf" srcId="{B33BFEB6-A449-4225-B070-F3201BCE6391}" destId="{F83DF168-27DB-426F-B1CA-034F7DCC5A06}" srcOrd="0" destOrd="0" presId="urn:microsoft.com/office/officeart/2005/8/layout/bList2"/>
    <dgm:cxn modelId="{636A2CBB-68E1-4A14-8447-3F78FD69C317}" srcId="{B33BFEB6-A449-4225-B070-F3201BCE6391}" destId="{5636265E-287C-4827-9A80-B430BCE20433}" srcOrd="1" destOrd="0" parTransId="{6238F94D-E6E7-4382-B109-8FC0979642E6}" sibTransId="{2F779863-1F38-4FFD-9915-AAEC271B5594}"/>
    <dgm:cxn modelId="{5A20B083-D339-4D1C-B289-2D47AA31793E}" type="presOf" srcId="{20477A10-AE88-40A8-B198-4A989315D072}" destId="{2735DFB2-4722-48BF-9081-9290B1E6CD8D}" srcOrd="0" destOrd="0" presId="urn:microsoft.com/office/officeart/2005/8/layout/bList2"/>
    <dgm:cxn modelId="{5C7D27BF-18E3-4D4F-95B4-EA473F3513A7}" type="presOf" srcId="{23CCA8DE-472D-4E36-A9D7-80B0F60279B9}" destId="{23069EA0-FEF9-4EE8-8BCA-36F3DD2A29BD}" srcOrd="0" destOrd="0" presId="urn:microsoft.com/office/officeart/2005/8/layout/bList2"/>
    <dgm:cxn modelId="{476AC3B1-3881-498F-BBA7-569D718E27CA}" type="presOf" srcId="{20477A10-AE88-40A8-B198-4A989315D072}" destId="{8542DCEF-3545-4567-87B8-0EFE63E588D3}" srcOrd="1" destOrd="0" presId="urn:microsoft.com/office/officeart/2005/8/layout/bList2"/>
    <dgm:cxn modelId="{19292C4A-2343-429C-8E71-68C5BF027101}" srcId="{B33BFEB6-A449-4225-B070-F3201BCE6391}" destId="{20477A10-AE88-40A8-B198-4A989315D072}" srcOrd="2" destOrd="0" parTransId="{B169E49F-C59F-4451-BF51-B6C68FA8B2F3}" sibTransId="{237F47E5-B424-484D-8132-C86BD3DE8135}"/>
    <dgm:cxn modelId="{C16A4509-55E2-47A2-BD2E-D1D8302B14F7}" type="presOf" srcId="{5636265E-287C-4827-9A80-B430BCE20433}" destId="{EC4ED26A-5A85-4AC0-83C3-D3EE46652F40}" srcOrd="0" destOrd="0" presId="urn:microsoft.com/office/officeart/2005/8/layout/bList2"/>
    <dgm:cxn modelId="{22403B5A-BD6A-4810-A801-D7C30B5CEDDF}" type="presOf" srcId="{AE097293-BB15-4131-91CB-4A5DB6B4562E}" destId="{279421FA-B5A9-4959-9E90-CF54D135C04F}" srcOrd="0" destOrd="0" presId="urn:microsoft.com/office/officeart/2005/8/layout/bList2"/>
    <dgm:cxn modelId="{C2C558A7-C3DE-40D9-B779-7C6B590BE606}" type="presOf" srcId="{23CCA8DE-472D-4E36-A9D7-80B0F60279B9}" destId="{33AA41C3-57B0-4187-AA7E-B5AECA902365}" srcOrd="1" destOrd="0" presId="urn:microsoft.com/office/officeart/2005/8/layout/bList2"/>
    <dgm:cxn modelId="{DDB6EFA6-244B-4A4B-BAE6-B1626244A353}" type="presOf" srcId="{5636265E-287C-4827-9A80-B430BCE20433}" destId="{257B720E-A2AA-4FE8-9D90-9C6CAC52AFB8}" srcOrd="1" destOrd="0" presId="urn:microsoft.com/office/officeart/2005/8/layout/bList2"/>
    <dgm:cxn modelId="{988E458B-0F83-4F0F-8301-2646B33E827B}" type="presParOf" srcId="{F83DF168-27DB-426F-B1CA-034F7DCC5A06}" destId="{ED1BCCCD-F417-4C23-B083-F8C414583862}" srcOrd="0" destOrd="0" presId="urn:microsoft.com/office/officeart/2005/8/layout/bList2"/>
    <dgm:cxn modelId="{1439C9E6-ED05-4808-8FF9-1F5F71BBACB2}" type="presParOf" srcId="{ED1BCCCD-F417-4C23-B083-F8C414583862}" destId="{654DBA6E-C284-46E1-8694-C902292379FA}" srcOrd="0" destOrd="0" presId="urn:microsoft.com/office/officeart/2005/8/layout/bList2"/>
    <dgm:cxn modelId="{F3868225-70B9-4909-AADB-B8477D43B341}" type="presParOf" srcId="{ED1BCCCD-F417-4C23-B083-F8C414583862}" destId="{23069EA0-FEF9-4EE8-8BCA-36F3DD2A29BD}" srcOrd="1" destOrd="0" presId="urn:microsoft.com/office/officeart/2005/8/layout/bList2"/>
    <dgm:cxn modelId="{6A29694E-F79C-4C70-BF99-59F59D0B6436}" type="presParOf" srcId="{ED1BCCCD-F417-4C23-B083-F8C414583862}" destId="{33AA41C3-57B0-4187-AA7E-B5AECA902365}" srcOrd="2" destOrd="0" presId="urn:microsoft.com/office/officeart/2005/8/layout/bList2"/>
    <dgm:cxn modelId="{4A099740-6800-45D6-B497-EA9FFC38A021}" type="presParOf" srcId="{ED1BCCCD-F417-4C23-B083-F8C414583862}" destId="{60973CA5-ECAB-48F0-BF50-0256877E276F}" srcOrd="3" destOrd="0" presId="urn:microsoft.com/office/officeart/2005/8/layout/bList2"/>
    <dgm:cxn modelId="{CEEE2E91-50CE-4706-8131-ED74DC0984C2}" type="presParOf" srcId="{F83DF168-27DB-426F-B1CA-034F7DCC5A06}" destId="{279421FA-B5A9-4959-9E90-CF54D135C04F}" srcOrd="1" destOrd="0" presId="urn:microsoft.com/office/officeart/2005/8/layout/bList2"/>
    <dgm:cxn modelId="{761718C9-C499-4D6A-B514-EA25D32D214D}" type="presParOf" srcId="{F83DF168-27DB-426F-B1CA-034F7DCC5A06}" destId="{DD1E7EDA-0E41-4181-A46A-6A4C88FD5A70}" srcOrd="2" destOrd="0" presId="urn:microsoft.com/office/officeart/2005/8/layout/bList2"/>
    <dgm:cxn modelId="{93C8D032-D936-4BC5-B066-6A745B41E51F}" type="presParOf" srcId="{DD1E7EDA-0E41-4181-A46A-6A4C88FD5A70}" destId="{6358553D-0831-4494-9F71-7E03A613BD35}" srcOrd="0" destOrd="0" presId="urn:microsoft.com/office/officeart/2005/8/layout/bList2"/>
    <dgm:cxn modelId="{EB8D9BB2-B083-46AE-88C3-7737FDCC11F0}" type="presParOf" srcId="{DD1E7EDA-0E41-4181-A46A-6A4C88FD5A70}" destId="{EC4ED26A-5A85-4AC0-83C3-D3EE46652F40}" srcOrd="1" destOrd="0" presId="urn:microsoft.com/office/officeart/2005/8/layout/bList2"/>
    <dgm:cxn modelId="{2F3C7C4F-807C-469B-8FA9-7D98462A19A1}" type="presParOf" srcId="{DD1E7EDA-0E41-4181-A46A-6A4C88FD5A70}" destId="{257B720E-A2AA-4FE8-9D90-9C6CAC52AFB8}" srcOrd="2" destOrd="0" presId="urn:microsoft.com/office/officeart/2005/8/layout/bList2"/>
    <dgm:cxn modelId="{66674B79-BE13-4D14-9F2C-A577A9691E3C}" type="presParOf" srcId="{DD1E7EDA-0E41-4181-A46A-6A4C88FD5A70}" destId="{789BA93A-256C-4A3A-835C-A9076A574427}" srcOrd="3" destOrd="0" presId="urn:microsoft.com/office/officeart/2005/8/layout/bList2"/>
    <dgm:cxn modelId="{F0A88695-5A6D-4C57-B238-EE98B7753F42}" type="presParOf" srcId="{F83DF168-27DB-426F-B1CA-034F7DCC5A06}" destId="{D9CEEB52-BCC0-407A-BBE8-4BA126900B2E}" srcOrd="3" destOrd="0" presId="urn:microsoft.com/office/officeart/2005/8/layout/bList2"/>
    <dgm:cxn modelId="{4287A41F-E24E-45B5-8F56-02169FF1D731}" type="presParOf" srcId="{F83DF168-27DB-426F-B1CA-034F7DCC5A06}" destId="{1D3157A6-33B5-4310-A4B7-752C9A9AE807}" srcOrd="4" destOrd="0" presId="urn:microsoft.com/office/officeart/2005/8/layout/bList2"/>
    <dgm:cxn modelId="{C017DC99-D712-4BF9-BBC9-88C61FA0FB27}" type="presParOf" srcId="{1D3157A6-33B5-4310-A4B7-752C9A9AE807}" destId="{23E7D429-A805-49CB-8FDB-67C5F5241780}" srcOrd="0" destOrd="0" presId="urn:microsoft.com/office/officeart/2005/8/layout/bList2"/>
    <dgm:cxn modelId="{28220EE4-3B90-4CEA-A8E2-C80C0AD6F6AC}" type="presParOf" srcId="{1D3157A6-33B5-4310-A4B7-752C9A9AE807}" destId="{2735DFB2-4722-48BF-9081-9290B1E6CD8D}" srcOrd="1" destOrd="0" presId="urn:microsoft.com/office/officeart/2005/8/layout/bList2"/>
    <dgm:cxn modelId="{769D34DF-818F-4D52-A04F-C75BF321E468}" type="presParOf" srcId="{1D3157A6-33B5-4310-A4B7-752C9A9AE807}" destId="{8542DCEF-3545-4567-87B8-0EFE63E588D3}" srcOrd="2" destOrd="0" presId="urn:microsoft.com/office/officeart/2005/8/layout/bList2"/>
    <dgm:cxn modelId="{565D6F10-7813-45C2-A06C-AB7176D18086}" type="presParOf" srcId="{1D3157A6-33B5-4310-A4B7-752C9A9AE807}" destId="{33E337D8-7A0C-4880-A507-0AE26434F872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415D69-42BE-48D9-BFD8-8251B5DF04F6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E68DF1-EF0C-4D30-97E4-E958104C3E5C}">
      <dgm:prSet phldrT="[Текст]"/>
      <dgm:spPr/>
      <dgm:t>
        <a:bodyPr/>
        <a:lstStyle/>
        <a:p>
          <a:r>
            <a:rPr lang="ru-RU" b="1" dirty="0" smtClean="0"/>
            <a:t>Рост производства хлора в России</a:t>
          </a:r>
          <a:endParaRPr lang="ru-RU" b="1" dirty="0"/>
        </a:p>
      </dgm:t>
    </dgm:pt>
    <dgm:pt modelId="{200FD8DE-4E4C-4E80-ACEC-BD22FA7833A7}" type="parTrans" cxnId="{68787396-9E04-416E-9F8E-CBB4E35FE486}">
      <dgm:prSet/>
      <dgm:spPr/>
      <dgm:t>
        <a:bodyPr/>
        <a:lstStyle/>
        <a:p>
          <a:endParaRPr lang="ru-RU"/>
        </a:p>
      </dgm:t>
    </dgm:pt>
    <dgm:pt modelId="{6A01B0B8-DD02-482A-867E-F8C3059F1E54}" type="sibTrans" cxnId="{68787396-9E04-416E-9F8E-CBB4E35FE486}">
      <dgm:prSet/>
      <dgm:spPr/>
      <dgm:t>
        <a:bodyPr/>
        <a:lstStyle/>
        <a:p>
          <a:endParaRPr lang="ru-RU"/>
        </a:p>
      </dgm:t>
    </dgm:pt>
    <dgm:pt modelId="{C7D2B69B-486D-44C5-A97B-AE09AFEE2A51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1600" b="1" dirty="0" smtClean="0"/>
            <a:t>Рост мирового и российского ПВХ</a:t>
          </a:r>
          <a:endParaRPr lang="ru-RU" sz="1600" b="1" dirty="0"/>
        </a:p>
      </dgm:t>
    </dgm:pt>
    <dgm:pt modelId="{6A0BD94E-9DD8-4F99-9B74-E179357AFDB4}" type="parTrans" cxnId="{9A9D9A5A-7EA9-4D49-99DD-B9FCC00BE22E}">
      <dgm:prSet/>
      <dgm:spPr/>
      <dgm:t>
        <a:bodyPr/>
        <a:lstStyle/>
        <a:p>
          <a:endParaRPr lang="ru-RU"/>
        </a:p>
      </dgm:t>
    </dgm:pt>
    <dgm:pt modelId="{B950D22A-1022-4862-ADEE-B8778CDD9394}" type="sibTrans" cxnId="{9A9D9A5A-7EA9-4D49-99DD-B9FCC00BE22E}">
      <dgm:prSet/>
      <dgm:spPr/>
      <dgm:t>
        <a:bodyPr/>
        <a:lstStyle/>
        <a:p>
          <a:endParaRPr lang="ru-RU"/>
        </a:p>
      </dgm:t>
    </dgm:pt>
    <dgm:pt modelId="{8F340EDB-C0BB-45E6-8209-C8351A303C04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b="1" dirty="0" smtClean="0"/>
            <a:t>Замещение импортного ПВХ</a:t>
          </a:r>
        </a:p>
        <a:p>
          <a:r>
            <a:rPr lang="ru-RU" b="1" dirty="0" smtClean="0"/>
            <a:t>(около 50</a:t>
          </a:r>
          <a:r>
            <a:rPr lang="en-US" b="1" dirty="0" smtClean="0"/>
            <a:t>%</a:t>
          </a:r>
          <a:r>
            <a:rPr lang="ru-RU" b="1" dirty="0" smtClean="0"/>
            <a:t> российского рынка)</a:t>
          </a:r>
          <a:endParaRPr lang="ru-RU" b="1" dirty="0"/>
        </a:p>
      </dgm:t>
    </dgm:pt>
    <dgm:pt modelId="{A44E07F7-6BEF-4A74-BD6C-5F7C59ADF1A8}" type="parTrans" cxnId="{2C8D995A-5113-438F-9ED8-3CCFDD786EFA}">
      <dgm:prSet/>
      <dgm:spPr/>
      <dgm:t>
        <a:bodyPr/>
        <a:lstStyle/>
        <a:p>
          <a:endParaRPr lang="ru-RU"/>
        </a:p>
      </dgm:t>
    </dgm:pt>
    <dgm:pt modelId="{72AE10DD-2FBD-4891-BDBC-E62C42C727FF}" type="sibTrans" cxnId="{2C8D995A-5113-438F-9ED8-3CCFDD786EFA}">
      <dgm:prSet/>
      <dgm:spPr/>
      <dgm:t>
        <a:bodyPr/>
        <a:lstStyle/>
        <a:p>
          <a:endParaRPr lang="ru-RU"/>
        </a:p>
      </dgm:t>
    </dgm:pt>
    <dgm:pt modelId="{1124A808-E03D-47F2-BFA5-1C1CA2890D6E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600" b="1" dirty="0" smtClean="0"/>
            <a:t>Увеличение потребления хлорметанов</a:t>
          </a:r>
        </a:p>
        <a:p>
          <a:pPr>
            <a:spcAft>
              <a:spcPts val="0"/>
            </a:spcAft>
          </a:pPr>
          <a:r>
            <a:rPr lang="ru-RU" sz="1600" b="1" dirty="0" smtClean="0"/>
            <a:t>и </a:t>
          </a:r>
          <a:r>
            <a:rPr lang="ru-RU" sz="1600" b="1" dirty="0" err="1" smtClean="0"/>
            <a:t>импорто</a:t>
          </a:r>
          <a:r>
            <a:rPr lang="ru-RU" sz="1600" b="1" dirty="0" smtClean="0"/>
            <a:t>-</a:t>
          </a:r>
        </a:p>
        <a:p>
          <a:pPr>
            <a:spcAft>
              <a:spcPts val="0"/>
            </a:spcAft>
          </a:pPr>
          <a:r>
            <a:rPr lang="ru-RU" sz="1600" b="1" dirty="0" smtClean="0"/>
            <a:t>замещение</a:t>
          </a:r>
          <a:endParaRPr lang="ru-RU" sz="1600" b="1" dirty="0"/>
        </a:p>
      </dgm:t>
    </dgm:pt>
    <dgm:pt modelId="{F12FE9DD-B2C2-4908-A847-CDEF57463265}" type="parTrans" cxnId="{47DAFDEA-8620-4A08-BED2-3A8E653BC685}">
      <dgm:prSet/>
      <dgm:spPr/>
      <dgm:t>
        <a:bodyPr/>
        <a:lstStyle/>
        <a:p>
          <a:endParaRPr lang="ru-RU"/>
        </a:p>
      </dgm:t>
    </dgm:pt>
    <dgm:pt modelId="{6450F642-B5D1-484E-A1A4-2EF61D9BCD83}" type="sibTrans" cxnId="{47DAFDEA-8620-4A08-BED2-3A8E653BC685}">
      <dgm:prSet/>
      <dgm:spPr/>
      <dgm:t>
        <a:bodyPr/>
        <a:lstStyle/>
        <a:p>
          <a:endParaRPr lang="ru-RU"/>
        </a:p>
      </dgm:t>
    </dgm:pt>
    <dgm:pt modelId="{EF7873E0-7D1B-472D-A21E-7A5338E459E1}" type="pres">
      <dgm:prSet presAssocID="{65415D69-42BE-48D9-BFD8-8251B5DF04F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34A946-A439-47B6-B275-DF44F6B9458C}" type="pres">
      <dgm:prSet presAssocID="{9AE68DF1-EF0C-4D30-97E4-E958104C3E5C}" presName="centerShape" presStyleLbl="node0" presStyleIdx="0" presStyleCnt="1" custScaleX="137476" custScaleY="132917"/>
      <dgm:spPr/>
      <dgm:t>
        <a:bodyPr/>
        <a:lstStyle/>
        <a:p>
          <a:endParaRPr lang="ru-RU"/>
        </a:p>
      </dgm:t>
    </dgm:pt>
    <dgm:pt modelId="{F816BEEB-F927-412C-954B-623B4C5EB16B}" type="pres">
      <dgm:prSet presAssocID="{6A0BD94E-9DD8-4F99-9B74-E179357AFDB4}" presName="parTrans" presStyleLbl="sibTrans2D1" presStyleIdx="0" presStyleCnt="3"/>
      <dgm:spPr/>
      <dgm:t>
        <a:bodyPr/>
        <a:lstStyle/>
        <a:p>
          <a:endParaRPr lang="ru-RU"/>
        </a:p>
      </dgm:t>
    </dgm:pt>
    <dgm:pt modelId="{4DC13FD6-0D7E-456E-905A-1BAD9013E186}" type="pres">
      <dgm:prSet presAssocID="{6A0BD94E-9DD8-4F99-9B74-E179357AFDB4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0EBFF1DB-1097-4816-BB49-F9A2D2A4F830}" type="pres">
      <dgm:prSet presAssocID="{C7D2B69B-486D-44C5-A97B-AE09AFEE2A51}" presName="node" presStyleLbl="node1" presStyleIdx="0" presStyleCnt="3" custScaleX="108213" custScaleY="106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ECFA8B-D463-414C-BB42-1F55BF2E7DDB}" type="pres">
      <dgm:prSet presAssocID="{A44E07F7-6BEF-4A74-BD6C-5F7C59ADF1A8}" presName="parTrans" presStyleLbl="sibTrans2D1" presStyleIdx="1" presStyleCnt="3"/>
      <dgm:spPr/>
      <dgm:t>
        <a:bodyPr/>
        <a:lstStyle/>
        <a:p>
          <a:endParaRPr lang="ru-RU"/>
        </a:p>
      </dgm:t>
    </dgm:pt>
    <dgm:pt modelId="{1BCB9B19-1493-42A0-B470-E719AEF431C9}" type="pres">
      <dgm:prSet presAssocID="{A44E07F7-6BEF-4A74-BD6C-5F7C59ADF1A8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F7EAF4E0-1B39-4399-9DCF-D91CBC23178F}" type="pres">
      <dgm:prSet presAssocID="{8F340EDB-C0BB-45E6-8209-C8351A303C04}" presName="node" presStyleLbl="node1" presStyleIdx="1" presStyleCnt="3" custScaleX="115736" custScaleY="111040" custRadScaleRad="109844" custRadScaleInc="-4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BB895-185E-4E49-9131-56D691E599E2}" type="pres">
      <dgm:prSet presAssocID="{F12FE9DD-B2C2-4908-A847-CDEF57463265}" presName="parTrans" presStyleLbl="sibTrans2D1" presStyleIdx="2" presStyleCnt="3"/>
      <dgm:spPr/>
      <dgm:t>
        <a:bodyPr/>
        <a:lstStyle/>
        <a:p>
          <a:endParaRPr lang="ru-RU"/>
        </a:p>
      </dgm:t>
    </dgm:pt>
    <dgm:pt modelId="{21B75CA3-B205-4283-8B0B-B958CD3FEF69}" type="pres">
      <dgm:prSet presAssocID="{F12FE9DD-B2C2-4908-A847-CDEF57463265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024CB158-BD3D-4BEE-B23E-322DD73654A2}" type="pres">
      <dgm:prSet presAssocID="{1124A808-E03D-47F2-BFA5-1C1CA2890D6E}" presName="node" presStyleLbl="node1" presStyleIdx="2" presStyleCnt="3" custScaleX="118875" custScaleY="120492" custRadScaleRad="110985" custRadScaleInc="6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5AA89A-FC90-47F7-A512-5CEF1E467615}" type="presOf" srcId="{F12FE9DD-B2C2-4908-A847-CDEF57463265}" destId="{21B75CA3-B205-4283-8B0B-B958CD3FEF69}" srcOrd="1" destOrd="0" presId="urn:microsoft.com/office/officeart/2005/8/layout/radial5"/>
    <dgm:cxn modelId="{55726638-2628-4C8A-82CF-237DB96E65A0}" type="presOf" srcId="{6A0BD94E-9DD8-4F99-9B74-E179357AFDB4}" destId="{4DC13FD6-0D7E-456E-905A-1BAD9013E186}" srcOrd="1" destOrd="0" presId="urn:microsoft.com/office/officeart/2005/8/layout/radial5"/>
    <dgm:cxn modelId="{62DE6ED9-313C-4038-AF9D-4737B8D50260}" type="presOf" srcId="{C7D2B69B-486D-44C5-A97B-AE09AFEE2A51}" destId="{0EBFF1DB-1097-4816-BB49-F9A2D2A4F830}" srcOrd="0" destOrd="0" presId="urn:microsoft.com/office/officeart/2005/8/layout/radial5"/>
    <dgm:cxn modelId="{3F9B9CFF-5886-4BD6-81F3-29C1F29D40D0}" type="presOf" srcId="{A44E07F7-6BEF-4A74-BD6C-5F7C59ADF1A8}" destId="{13ECFA8B-D463-414C-BB42-1F55BF2E7DDB}" srcOrd="0" destOrd="0" presId="urn:microsoft.com/office/officeart/2005/8/layout/radial5"/>
    <dgm:cxn modelId="{D6AF1F11-D4F2-4E99-951E-41EE9C842D7A}" type="presOf" srcId="{9AE68DF1-EF0C-4D30-97E4-E958104C3E5C}" destId="{B334A946-A439-47B6-B275-DF44F6B9458C}" srcOrd="0" destOrd="0" presId="urn:microsoft.com/office/officeart/2005/8/layout/radial5"/>
    <dgm:cxn modelId="{00829309-488D-4C3E-85C0-82C41DD53FF5}" type="presOf" srcId="{6A0BD94E-9DD8-4F99-9B74-E179357AFDB4}" destId="{F816BEEB-F927-412C-954B-623B4C5EB16B}" srcOrd="0" destOrd="0" presId="urn:microsoft.com/office/officeart/2005/8/layout/radial5"/>
    <dgm:cxn modelId="{B86FDAC2-60E4-466D-8195-C26E610563E7}" type="presOf" srcId="{F12FE9DD-B2C2-4908-A847-CDEF57463265}" destId="{7C8BB895-185E-4E49-9131-56D691E599E2}" srcOrd="0" destOrd="0" presId="urn:microsoft.com/office/officeart/2005/8/layout/radial5"/>
    <dgm:cxn modelId="{C3565F34-C588-4B5D-88C7-C8A7C84DC1C2}" type="presOf" srcId="{A44E07F7-6BEF-4A74-BD6C-5F7C59ADF1A8}" destId="{1BCB9B19-1493-42A0-B470-E719AEF431C9}" srcOrd="1" destOrd="0" presId="urn:microsoft.com/office/officeart/2005/8/layout/radial5"/>
    <dgm:cxn modelId="{47DAFDEA-8620-4A08-BED2-3A8E653BC685}" srcId="{9AE68DF1-EF0C-4D30-97E4-E958104C3E5C}" destId="{1124A808-E03D-47F2-BFA5-1C1CA2890D6E}" srcOrd="2" destOrd="0" parTransId="{F12FE9DD-B2C2-4908-A847-CDEF57463265}" sibTransId="{6450F642-B5D1-484E-A1A4-2EF61D9BCD83}"/>
    <dgm:cxn modelId="{9CAF0576-8A40-4BEA-9F2E-3B8B2EF0BECB}" type="presOf" srcId="{65415D69-42BE-48D9-BFD8-8251B5DF04F6}" destId="{EF7873E0-7D1B-472D-A21E-7A5338E459E1}" srcOrd="0" destOrd="0" presId="urn:microsoft.com/office/officeart/2005/8/layout/radial5"/>
    <dgm:cxn modelId="{72A5946E-40C0-44B6-B6B0-B6CFF056F21C}" type="presOf" srcId="{8F340EDB-C0BB-45E6-8209-C8351A303C04}" destId="{F7EAF4E0-1B39-4399-9DCF-D91CBC23178F}" srcOrd="0" destOrd="0" presId="urn:microsoft.com/office/officeart/2005/8/layout/radial5"/>
    <dgm:cxn modelId="{1D48E839-1078-4DF8-A5A7-DF65C737AABD}" type="presOf" srcId="{1124A808-E03D-47F2-BFA5-1C1CA2890D6E}" destId="{024CB158-BD3D-4BEE-B23E-322DD73654A2}" srcOrd="0" destOrd="0" presId="urn:microsoft.com/office/officeart/2005/8/layout/radial5"/>
    <dgm:cxn modelId="{9A9D9A5A-7EA9-4D49-99DD-B9FCC00BE22E}" srcId="{9AE68DF1-EF0C-4D30-97E4-E958104C3E5C}" destId="{C7D2B69B-486D-44C5-A97B-AE09AFEE2A51}" srcOrd="0" destOrd="0" parTransId="{6A0BD94E-9DD8-4F99-9B74-E179357AFDB4}" sibTransId="{B950D22A-1022-4862-ADEE-B8778CDD9394}"/>
    <dgm:cxn modelId="{2C8D995A-5113-438F-9ED8-3CCFDD786EFA}" srcId="{9AE68DF1-EF0C-4D30-97E4-E958104C3E5C}" destId="{8F340EDB-C0BB-45E6-8209-C8351A303C04}" srcOrd="1" destOrd="0" parTransId="{A44E07F7-6BEF-4A74-BD6C-5F7C59ADF1A8}" sibTransId="{72AE10DD-2FBD-4891-BDBC-E62C42C727FF}"/>
    <dgm:cxn modelId="{68787396-9E04-416E-9F8E-CBB4E35FE486}" srcId="{65415D69-42BE-48D9-BFD8-8251B5DF04F6}" destId="{9AE68DF1-EF0C-4D30-97E4-E958104C3E5C}" srcOrd="0" destOrd="0" parTransId="{200FD8DE-4E4C-4E80-ACEC-BD22FA7833A7}" sibTransId="{6A01B0B8-DD02-482A-867E-F8C3059F1E54}"/>
    <dgm:cxn modelId="{F93400AF-298C-4F2A-A75A-D9DA1214E26A}" type="presParOf" srcId="{EF7873E0-7D1B-472D-A21E-7A5338E459E1}" destId="{B334A946-A439-47B6-B275-DF44F6B9458C}" srcOrd="0" destOrd="0" presId="urn:microsoft.com/office/officeart/2005/8/layout/radial5"/>
    <dgm:cxn modelId="{E87FF28D-21F1-49EF-BC59-AB5F7670B99A}" type="presParOf" srcId="{EF7873E0-7D1B-472D-A21E-7A5338E459E1}" destId="{F816BEEB-F927-412C-954B-623B4C5EB16B}" srcOrd="1" destOrd="0" presId="urn:microsoft.com/office/officeart/2005/8/layout/radial5"/>
    <dgm:cxn modelId="{CA4C6403-1212-4750-92DE-F2BEFE2CE1BC}" type="presParOf" srcId="{F816BEEB-F927-412C-954B-623B4C5EB16B}" destId="{4DC13FD6-0D7E-456E-905A-1BAD9013E186}" srcOrd="0" destOrd="0" presId="urn:microsoft.com/office/officeart/2005/8/layout/radial5"/>
    <dgm:cxn modelId="{9C7196FD-E090-4A22-BBAE-CF3BC73C8877}" type="presParOf" srcId="{EF7873E0-7D1B-472D-A21E-7A5338E459E1}" destId="{0EBFF1DB-1097-4816-BB49-F9A2D2A4F830}" srcOrd="2" destOrd="0" presId="urn:microsoft.com/office/officeart/2005/8/layout/radial5"/>
    <dgm:cxn modelId="{1B45D5F4-DB0A-4208-ACE7-F4158CE8E721}" type="presParOf" srcId="{EF7873E0-7D1B-472D-A21E-7A5338E459E1}" destId="{13ECFA8B-D463-414C-BB42-1F55BF2E7DDB}" srcOrd="3" destOrd="0" presId="urn:microsoft.com/office/officeart/2005/8/layout/radial5"/>
    <dgm:cxn modelId="{020E28B6-339F-49A5-85A7-2DCB5187CBD5}" type="presParOf" srcId="{13ECFA8B-D463-414C-BB42-1F55BF2E7DDB}" destId="{1BCB9B19-1493-42A0-B470-E719AEF431C9}" srcOrd="0" destOrd="0" presId="urn:microsoft.com/office/officeart/2005/8/layout/radial5"/>
    <dgm:cxn modelId="{91824BFB-D641-4A7D-BD94-D77D7F0C2549}" type="presParOf" srcId="{EF7873E0-7D1B-472D-A21E-7A5338E459E1}" destId="{F7EAF4E0-1B39-4399-9DCF-D91CBC23178F}" srcOrd="4" destOrd="0" presId="urn:microsoft.com/office/officeart/2005/8/layout/radial5"/>
    <dgm:cxn modelId="{E395EE3F-5800-4668-B992-E1EA9DE43DD7}" type="presParOf" srcId="{EF7873E0-7D1B-472D-A21E-7A5338E459E1}" destId="{7C8BB895-185E-4E49-9131-56D691E599E2}" srcOrd="5" destOrd="0" presId="urn:microsoft.com/office/officeart/2005/8/layout/radial5"/>
    <dgm:cxn modelId="{24423396-002B-4E70-A1DF-8B83185DBCD2}" type="presParOf" srcId="{7C8BB895-185E-4E49-9131-56D691E599E2}" destId="{21B75CA3-B205-4283-8B0B-B958CD3FEF69}" srcOrd="0" destOrd="0" presId="urn:microsoft.com/office/officeart/2005/8/layout/radial5"/>
    <dgm:cxn modelId="{8E9E968C-692B-43F7-9D5F-B2B02C8E3916}" type="presParOf" srcId="{EF7873E0-7D1B-472D-A21E-7A5338E459E1}" destId="{024CB158-BD3D-4BEE-B23E-322DD73654A2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7A846D1-6D09-4407-B0A1-5A1F858BE95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8D7E5A-493E-402C-A3C7-754F945C839B}">
      <dgm:prSet phldrT="[Текст]" custT="1"/>
      <dgm:spPr/>
      <dgm:t>
        <a:bodyPr/>
        <a:lstStyle/>
        <a:p>
          <a:r>
            <a:rPr lang="ru-RU" sz="2400" dirty="0" smtClean="0"/>
            <a:t>Конвертация раствора каустика в твердые формы</a:t>
          </a:r>
          <a:endParaRPr lang="ru-RU" sz="2400" dirty="0"/>
        </a:p>
      </dgm:t>
    </dgm:pt>
    <dgm:pt modelId="{0F1EA0FC-2EE3-4503-A977-3C3180030E70}" type="parTrans" cxnId="{6F5F2897-662B-41B6-B405-001AF5F70CD9}">
      <dgm:prSet/>
      <dgm:spPr/>
      <dgm:t>
        <a:bodyPr/>
        <a:lstStyle/>
        <a:p>
          <a:endParaRPr lang="ru-RU"/>
        </a:p>
      </dgm:t>
    </dgm:pt>
    <dgm:pt modelId="{E2766976-BD49-4656-8DE9-EAA6043E18D9}" type="sibTrans" cxnId="{6F5F2897-662B-41B6-B405-001AF5F70CD9}">
      <dgm:prSet/>
      <dgm:spPr/>
      <dgm:t>
        <a:bodyPr/>
        <a:lstStyle/>
        <a:p>
          <a:endParaRPr lang="ru-RU"/>
        </a:p>
      </dgm:t>
    </dgm:pt>
    <dgm:pt modelId="{537C217E-5775-49E5-A181-18034D3D0635}">
      <dgm:prSet phldrT="[Текст]" custT="1"/>
      <dgm:spPr/>
      <dgm:t>
        <a:bodyPr/>
        <a:lstStyle/>
        <a:p>
          <a:r>
            <a:rPr lang="ru-RU" sz="2400" dirty="0" smtClean="0"/>
            <a:t>Создание продуктов с высокой добавленной стоимостью, потребляющих каустик</a:t>
          </a:r>
          <a:endParaRPr lang="ru-RU" sz="2400" dirty="0"/>
        </a:p>
      </dgm:t>
    </dgm:pt>
    <dgm:pt modelId="{B6E1854B-048D-41CB-B73B-825294CBE29C}" type="parTrans" cxnId="{22722FE3-0BD9-41ED-8123-F3752A7A2474}">
      <dgm:prSet/>
      <dgm:spPr/>
      <dgm:t>
        <a:bodyPr/>
        <a:lstStyle/>
        <a:p>
          <a:endParaRPr lang="ru-RU"/>
        </a:p>
      </dgm:t>
    </dgm:pt>
    <dgm:pt modelId="{B394D319-2114-4D38-8CB2-36A562CC5693}" type="sibTrans" cxnId="{22722FE3-0BD9-41ED-8123-F3752A7A2474}">
      <dgm:prSet/>
      <dgm:spPr/>
      <dgm:t>
        <a:bodyPr/>
        <a:lstStyle/>
        <a:p>
          <a:endParaRPr lang="ru-RU"/>
        </a:p>
      </dgm:t>
    </dgm:pt>
    <dgm:pt modelId="{926C3A84-934C-497D-AF68-A73428F402DB}">
      <dgm:prSet phldrT="[Текст]" custT="1"/>
      <dgm:spPr/>
      <dgm:t>
        <a:bodyPr/>
        <a:lstStyle/>
        <a:p>
          <a:r>
            <a:rPr lang="ru-RU" sz="2400" dirty="0" smtClean="0"/>
            <a:t>Стимулирование роста потребления каустика в ключевых отраслях</a:t>
          </a:r>
          <a:endParaRPr lang="ru-RU" sz="2400" dirty="0"/>
        </a:p>
      </dgm:t>
    </dgm:pt>
    <dgm:pt modelId="{37856BB0-C4F5-4A1F-AC95-3467207C28F6}" type="parTrans" cxnId="{D9035285-D848-4502-9543-4DFBC121C126}">
      <dgm:prSet/>
      <dgm:spPr/>
      <dgm:t>
        <a:bodyPr/>
        <a:lstStyle/>
        <a:p>
          <a:endParaRPr lang="ru-RU"/>
        </a:p>
      </dgm:t>
    </dgm:pt>
    <dgm:pt modelId="{F82B40B2-2D97-4361-B31A-C57ADCC7042B}" type="sibTrans" cxnId="{D9035285-D848-4502-9543-4DFBC121C126}">
      <dgm:prSet/>
      <dgm:spPr/>
      <dgm:t>
        <a:bodyPr/>
        <a:lstStyle/>
        <a:p>
          <a:endParaRPr lang="ru-RU"/>
        </a:p>
      </dgm:t>
    </dgm:pt>
    <dgm:pt modelId="{139F2024-5479-488F-8B65-02335577CBC7}" type="pres">
      <dgm:prSet presAssocID="{47A846D1-6D09-4407-B0A1-5A1F858BE95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0C84B8C-A42D-4E70-8689-A920F458A46D}" type="pres">
      <dgm:prSet presAssocID="{118D7E5A-493E-402C-A3C7-754F945C839B}" presName="node" presStyleLbl="node1" presStyleIdx="0" presStyleCnt="3" custScaleX="112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559C4C-A4E8-4C1A-9B72-A58BB1DE2F09}" type="pres">
      <dgm:prSet presAssocID="{E2766976-BD49-4656-8DE9-EAA6043E18D9}" presName="sibTrans" presStyleCnt="0"/>
      <dgm:spPr/>
    </dgm:pt>
    <dgm:pt modelId="{46FD7A5F-6F7D-488F-8CA8-0B27362F77E0}" type="pres">
      <dgm:prSet presAssocID="{537C217E-5775-49E5-A181-18034D3D0635}" presName="node" presStyleLbl="node1" presStyleIdx="1" presStyleCnt="3" custScaleX="1108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49580-EF67-42D9-BA40-02CE308A2CD9}" type="pres">
      <dgm:prSet presAssocID="{B394D319-2114-4D38-8CB2-36A562CC5693}" presName="sibTrans" presStyleCnt="0"/>
      <dgm:spPr/>
    </dgm:pt>
    <dgm:pt modelId="{B297347B-9A8D-4A5D-812A-DDC47737C812}" type="pres">
      <dgm:prSet presAssocID="{926C3A84-934C-497D-AF68-A73428F402D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643F05-36A5-44CC-82BE-77364952CB92}" type="presOf" srcId="{537C217E-5775-49E5-A181-18034D3D0635}" destId="{46FD7A5F-6F7D-488F-8CA8-0B27362F77E0}" srcOrd="0" destOrd="0" presId="urn:microsoft.com/office/officeart/2005/8/layout/hList6"/>
    <dgm:cxn modelId="{168D3F47-1D6F-469F-967A-DD0FC1FA9882}" type="presOf" srcId="{926C3A84-934C-497D-AF68-A73428F402DB}" destId="{B297347B-9A8D-4A5D-812A-DDC47737C812}" srcOrd="0" destOrd="0" presId="urn:microsoft.com/office/officeart/2005/8/layout/hList6"/>
    <dgm:cxn modelId="{22722FE3-0BD9-41ED-8123-F3752A7A2474}" srcId="{47A846D1-6D09-4407-B0A1-5A1F858BE950}" destId="{537C217E-5775-49E5-A181-18034D3D0635}" srcOrd="1" destOrd="0" parTransId="{B6E1854B-048D-41CB-B73B-825294CBE29C}" sibTransId="{B394D319-2114-4D38-8CB2-36A562CC5693}"/>
    <dgm:cxn modelId="{D9035285-D848-4502-9543-4DFBC121C126}" srcId="{47A846D1-6D09-4407-B0A1-5A1F858BE950}" destId="{926C3A84-934C-497D-AF68-A73428F402DB}" srcOrd="2" destOrd="0" parTransId="{37856BB0-C4F5-4A1F-AC95-3467207C28F6}" sibTransId="{F82B40B2-2D97-4361-B31A-C57ADCC7042B}"/>
    <dgm:cxn modelId="{6F5F2897-662B-41B6-B405-001AF5F70CD9}" srcId="{47A846D1-6D09-4407-B0A1-5A1F858BE950}" destId="{118D7E5A-493E-402C-A3C7-754F945C839B}" srcOrd="0" destOrd="0" parTransId="{0F1EA0FC-2EE3-4503-A977-3C3180030E70}" sibTransId="{E2766976-BD49-4656-8DE9-EAA6043E18D9}"/>
    <dgm:cxn modelId="{91D06FC0-7ED0-44AA-859D-85D0CC22098C}" type="presOf" srcId="{118D7E5A-493E-402C-A3C7-754F945C839B}" destId="{70C84B8C-A42D-4E70-8689-A920F458A46D}" srcOrd="0" destOrd="0" presId="urn:microsoft.com/office/officeart/2005/8/layout/hList6"/>
    <dgm:cxn modelId="{2F1820B6-0EC3-4990-B300-EDD982E5BBA6}" type="presOf" srcId="{47A846D1-6D09-4407-B0A1-5A1F858BE950}" destId="{139F2024-5479-488F-8B65-02335577CBC7}" srcOrd="0" destOrd="0" presId="urn:microsoft.com/office/officeart/2005/8/layout/hList6"/>
    <dgm:cxn modelId="{7F117E7D-25CE-4324-8966-A07C72DE618A}" type="presParOf" srcId="{139F2024-5479-488F-8B65-02335577CBC7}" destId="{70C84B8C-A42D-4E70-8689-A920F458A46D}" srcOrd="0" destOrd="0" presId="urn:microsoft.com/office/officeart/2005/8/layout/hList6"/>
    <dgm:cxn modelId="{A63D83AF-60F6-47DE-A704-FD964CF35930}" type="presParOf" srcId="{139F2024-5479-488F-8B65-02335577CBC7}" destId="{6A559C4C-A4E8-4C1A-9B72-A58BB1DE2F09}" srcOrd="1" destOrd="0" presId="urn:microsoft.com/office/officeart/2005/8/layout/hList6"/>
    <dgm:cxn modelId="{AAB08441-5611-426C-985D-992FBDE2C258}" type="presParOf" srcId="{139F2024-5479-488F-8B65-02335577CBC7}" destId="{46FD7A5F-6F7D-488F-8CA8-0B27362F77E0}" srcOrd="2" destOrd="0" presId="urn:microsoft.com/office/officeart/2005/8/layout/hList6"/>
    <dgm:cxn modelId="{7296F1F6-3B3F-49E9-BBF2-543A2B3534D3}" type="presParOf" srcId="{139F2024-5479-488F-8B65-02335577CBC7}" destId="{F2A49580-EF67-42D9-BA40-02CE308A2CD9}" srcOrd="3" destOrd="0" presId="urn:microsoft.com/office/officeart/2005/8/layout/hList6"/>
    <dgm:cxn modelId="{DB45FF23-CEDD-4995-8E81-436A74D4A1E8}" type="presParOf" srcId="{139F2024-5479-488F-8B65-02335577CBC7}" destId="{B297347B-9A8D-4A5D-812A-DDC47737C81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1E44D4-081A-4951-9120-1D43CCFC0407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586F50-FB42-47F6-ABF0-D080395B66B9}">
      <dgm:prSet phldrT="[Текст]" custT="1"/>
      <dgm:spPr/>
      <dgm:t>
        <a:bodyPr/>
        <a:lstStyle/>
        <a:p>
          <a:r>
            <a:rPr lang="ru-RU" sz="2400" dirty="0" smtClean="0"/>
            <a:t>Химическая промышленность: 31%</a:t>
          </a:r>
          <a:endParaRPr lang="ru-RU" sz="2400" dirty="0"/>
        </a:p>
      </dgm:t>
    </dgm:pt>
    <dgm:pt modelId="{23979018-7192-457E-8A65-71DA2937CB38}" type="parTrans" cxnId="{E29344B7-6AB8-4AF9-A76E-C5D055EEA456}">
      <dgm:prSet/>
      <dgm:spPr/>
      <dgm:t>
        <a:bodyPr/>
        <a:lstStyle/>
        <a:p>
          <a:endParaRPr lang="ru-RU"/>
        </a:p>
      </dgm:t>
    </dgm:pt>
    <dgm:pt modelId="{7EE96ACE-FDAF-46FD-A555-55BE7F8A30BC}" type="sibTrans" cxnId="{E29344B7-6AB8-4AF9-A76E-C5D055EEA456}">
      <dgm:prSet/>
      <dgm:spPr/>
      <dgm:t>
        <a:bodyPr/>
        <a:lstStyle/>
        <a:p>
          <a:endParaRPr lang="ru-RU"/>
        </a:p>
      </dgm:t>
    </dgm:pt>
    <dgm:pt modelId="{E7DF48E7-D58A-4EA7-81C7-FA16F0031C92}">
      <dgm:prSet phldrT="[Текст]" custT="1"/>
      <dgm:spPr/>
      <dgm:t>
        <a:bodyPr/>
        <a:lstStyle/>
        <a:p>
          <a:r>
            <a:rPr lang="ru-RU" sz="2400" dirty="0" smtClean="0"/>
            <a:t>Целлюлозно-бумажная промышленность: 29%</a:t>
          </a:r>
          <a:endParaRPr lang="ru-RU" sz="2400" dirty="0"/>
        </a:p>
      </dgm:t>
    </dgm:pt>
    <dgm:pt modelId="{6675E3AF-0F64-4B54-B24F-0CCB9220EA36}" type="parTrans" cxnId="{4035B0F0-C592-4CD4-B3F5-381EEC64ECCB}">
      <dgm:prSet/>
      <dgm:spPr/>
      <dgm:t>
        <a:bodyPr/>
        <a:lstStyle/>
        <a:p>
          <a:endParaRPr lang="ru-RU"/>
        </a:p>
      </dgm:t>
    </dgm:pt>
    <dgm:pt modelId="{0D7BA9E4-FF42-4A89-940B-8CAE5290B3AC}" type="sibTrans" cxnId="{4035B0F0-C592-4CD4-B3F5-381EEC64ECCB}">
      <dgm:prSet/>
      <dgm:spPr/>
      <dgm:t>
        <a:bodyPr/>
        <a:lstStyle/>
        <a:p>
          <a:endParaRPr lang="ru-RU"/>
        </a:p>
      </dgm:t>
    </dgm:pt>
    <dgm:pt modelId="{96D35F04-2201-401E-B2D5-CFDCF05417A7}">
      <dgm:prSet phldrT="[Текст]" custT="1"/>
      <dgm:spPr/>
      <dgm:t>
        <a:bodyPr/>
        <a:lstStyle/>
        <a:p>
          <a:r>
            <a:rPr lang="ru-RU" sz="2400" dirty="0" smtClean="0"/>
            <a:t>Энергетический комплекс: </a:t>
          </a:r>
        </a:p>
        <a:p>
          <a:r>
            <a:rPr lang="ru-RU" sz="2400" dirty="0" smtClean="0"/>
            <a:t>9%</a:t>
          </a:r>
          <a:endParaRPr lang="ru-RU" sz="2400" dirty="0"/>
        </a:p>
      </dgm:t>
    </dgm:pt>
    <dgm:pt modelId="{5AC12A73-3A9F-412B-8D6C-36129367B797}" type="parTrans" cxnId="{2F0EF03B-4E57-43B3-A817-C122B4316B2A}">
      <dgm:prSet/>
      <dgm:spPr/>
      <dgm:t>
        <a:bodyPr/>
        <a:lstStyle/>
        <a:p>
          <a:endParaRPr lang="ru-RU"/>
        </a:p>
      </dgm:t>
    </dgm:pt>
    <dgm:pt modelId="{764B9AE8-9EC1-4245-BD0C-E3B27A03EAB0}" type="sibTrans" cxnId="{2F0EF03B-4E57-43B3-A817-C122B4316B2A}">
      <dgm:prSet/>
      <dgm:spPr/>
      <dgm:t>
        <a:bodyPr/>
        <a:lstStyle/>
        <a:p>
          <a:endParaRPr lang="ru-RU"/>
        </a:p>
      </dgm:t>
    </dgm:pt>
    <dgm:pt modelId="{219CA90D-DFA5-4E48-9BA0-4055A0498828}">
      <dgm:prSet custT="1"/>
      <dgm:spPr/>
      <dgm:t>
        <a:bodyPr/>
        <a:lstStyle/>
        <a:p>
          <a:r>
            <a:rPr lang="ru-RU" sz="2400" dirty="0" smtClean="0"/>
            <a:t>Алюминиевая промышленность: 8%</a:t>
          </a:r>
          <a:endParaRPr lang="ru-RU" sz="4000" dirty="0"/>
        </a:p>
      </dgm:t>
    </dgm:pt>
    <dgm:pt modelId="{A76CC283-BBB8-424C-AD79-D512BB9798EC}" type="parTrans" cxnId="{A78C47DB-5E02-4E38-965F-90735CA0C3F7}">
      <dgm:prSet/>
      <dgm:spPr/>
      <dgm:t>
        <a:bodyPr/>
        <a:lstStyle/>
        <a:p>
          <a:endParaRPr lang="ru-RU"/>
        </a:p>
      </dgm:t>
    </dgm:pt>
    <dgm:pt modelId="{43752DB8-A63A-40BE-99BE-DA7B4FBA2283}" type="sibTrans" cxnId="{A78C47DB-5E02-4E38-965F-90735CA0C3F7}">
      <dgm:prSet/>
      <dgm:spPr/>
      <dgm:t>
        <a:bodyPr/>
        <a:lstStyle/>
        <a:p>
          <a:endParaRPr lang="ru-RU"/>
        </a:p>
      </dgm:t>
    </dgm:pt>
    <dgm:pt modelId="{04BC9F6A-9A11-4A7A-96EA-37C241B8BB7A}" type="pres">
      <dgm:prSet presAssocID="{421E44D4-081A-4951-9120-1D43CCFC04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5F504A-85F9-4C93-8A3A-926621724715}" type="pres">
      <dgm:prSet presAssocID="{CA586F50-FB42-47F6-ABF0-D080395B66B9}" presName="composite" presStyleCnt="0"/>
      <dgm:spPr/>
    </dgm:pt>
    <dgm:pt modelId="{2D1E7902-B7D4-41B4-8517-A32DDFF84139}" type="pres">
      <dgm:prSet presAssocID="{CA586F50-FB42-47F6-ABF0-D080395B66B9}" presName="rect1" presStyleLbl="trAlignAcc1" presStyleIdx="0" presStyleCnt="4" custScaleY="1515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F3DA1-EC0D-49CD-87A6-7CCA1592CED7}" type="pres">
      <dgm:prSet presAssocID="{CA586F50-FB42-47F6-ABF0-D080395B66B9}" presName="rect2" presStyleLbl="fgImgPlace1" presStyleIdx="0" presStyleCnt="4"/>
      <dgm:spPr/>
    </dgm:pt>
    <dgm:pt modelId="{72CCE875-2698-4E24-8F44-B7140BA526B0}" type="pres">
      <dgm:prSet presAssocID="{7EE96ACE-FDAF-46FD-A555-55BE7F8A30BC}" presName="sibTrans" presStyleCnt="0"/>
      <dgm:spPr/>
    </dgm:pt>
    <dgm:pt modelId="{18EEECB4-1B12-437A-8974-25EDBD6161CF}" type="pres">
      <dgm:prSet presAssocID="{E7DF48E7-D58A-4EA7-81C7-FA16F0031C92}" presName="composite" presStyleCnt="0"/>
      <dgm:spPr/>
    </dgm:pt>
    <dgm:pt modelId="{42964E07-E6A6-4C31-9D97-CA8116A8F0B4}" type="pres">
      <dgm:prSet presAssocID="{E7DF48E7-D58A-4EA7-81C7-FA16F0031C92}" presName="rect1" presStyleLbl="trAlignAcc1" presStyleIdx="1" presStyleCnt="4" custScaleY="1507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3A13EA-064F-4933-A94A-4AF913AC334C}" type="pres">
      <dgm:prSet presAssocID="{E7DF48E7-D58A-4EA7-81C7-FA16F0031C92}" presName="rect2" presStyleLbl="fgImgPlace1" presStyleIdx="1" presStyleCnt="4"/>
      <dgm:spPr/>
    </dgm:pt>
    <dgm:pt modelId="{FCE8DA90-658B-41EC-973D-1FBB87448CD5}" type="pres">
      <dgm:prSet presAssocID="{0D7BA9E4-FF42-4A89-940B-8CAE5290B3AC}" presName="sibTrans" presStyleCnt="0"/>
      <dgm:spPr/>
    </dgm:pt>
    <dgm:pt modelId="{582A0ACE-EB79-47F4-9AA4-F3F00E689FF0}" type="pres">
      <dgm:prSet presAssocID="{96D35F04-2201-401E-B2D5-CFDCF05417A7}" presName="composite" presStyleCnt="0"/>
      <dgm:spPr/>
    </dgm:pt>
    <dgm:pt modelId="{ABFE011A-F5F5-4364-BE94-284967C43088}" type="pres">
      <dgm:prSet presAssocID="{96D35F04-2201-401E-B2D5-CFDCF05417A7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CE9782-FCE7-4DE5-92AA-517BD816E3E7}" type="pres">
      <dgm:prSet presAssocID="{96D35F04-2201-401E-B2D5-CFDCF05417A7}" presName="rect2" presStyleLbl="fgImgPlace1" presStyleIdx="2" presStyleCnt="4"/>
      <dgm:spPr/>
    </dgm:pt>
    <dgm:pt modelId="{84538E8A-1C57-4F14-9751-0E41EADD9CB4}" type="pres">
      <dgm:prSet presAssocID="{764B9AE8-9EC1-4245-BD0C-E3B27A03EAB0}" presName="sibTrans" presStyleCnt="0"/>
      <dgm:spPr/>
    </dgm:pt>
    <dgm:pt modelId="{A3F57AF2-C2D1-483D-9DDF-19232347A390}" type="pres">
      <dgm:prSet presAssocID="{219CA90D-DFA5-4E48-9BA0-4055A0498828}" presName="composite" presStyleCnt="0"/>
      <dgm:spPr/>
    </dgm:pt>
    <dgm:pt modelId="{4341C953-5B5B-4E5C-8882-1B8C08811B81}" type="pres">
      <dgm:prSet presAssocID="{219CA90D-DFA5-4E48-9BA0-4055A0498828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72FBF-1477-418B-AE28-9EF2F6D58CBC}" type="pres">
      <dgm:prSet presAssocID="{219CA90D-DFA5-4E48-9BA0-4055A0498828}" presName="rect2" presStyleLbl="fgImgPlace1" presStyleIdx="3" presStyleCnt="4"/>
      <dgm:spPr/>
    </dgm:pt>
  </dgm:ptLst>
  <dgm:cxnLst>
    <dgm:cxn modelId="{2F0EF03B-4E57-43B3-A817-C122B4316B2A}" srcId="{421E44D4-081A-4951-9120-1D43CCFC0407}" destId="{96D35F04-2201-401E-B2D5-CFDCF05417A7}" srcOrd="2" destOrd="0" parTransId="{5AC12A73-3A9F-412B-8D6C-36129367B797}" sibTransId="{764B9AE8-9EC1-4245-BD0C-E3B27A03EAB0}"/>
    <dgm:cxn modelId="{E29344B7-6AB8-4AF9-A76E-C5D055EEA456}" srcId="{421E44D4-081A-4951-9120-1D43CCFC0407}" destId="{CA586F50-FB42-47F6-ABF0-D080395B66B9}" srcOrd="0" destOrd="0" parTransId="{23979018-7192-457E-8A65-71DA2937CB38}" sibTransId="{7EE96ACE-FDAF-46FD-A555-55BE7F8A30BC}"/>
    <dgm:cxn modelId="{A78C47DB-5E02-4E38-965F-90735CA0C3F7}" srcId="{421E44D4-081A-4951-9120-1D43CCFC0407}" destId="{219CA90D-DFA5-4E48-9BA0-4055A0498828}" srcOrd="3" destOrd="0" parTransId="{A76CC283-BBB8-424C-AD79-D512BB9798EC}" sibTransId="{43752DB8-A63A-40BE-99BE-DA7B4FBA2283}"/>
    <dgm:cxn modelId="{FA1C5DDE-2254-43F2-9D7B-E7DA12B9F126}" type="presOf" srcId="{421E44D4-081A-4951-9120-1D43CCFC0407}" destId="{04BC9F6A-9A11-4A7A-96EA-37C241B8BB7A}" srcOrd="0" destOrd="0" presId="urn:microsoft.com/office/officeart/2008/layout/PictureStrips"/>
    <dgm:cxn modelId="{F3D872CD-99D3-493B-B7E5-AC15A2194AFB}" type="presOf" srcId="{CA586F50-FB42-47F6-ABF0-D080395B66B9}" destId="{2D1E7902-B7D4-41B4-8517-A32DDFF84139}" srcOrd="0" destOrd="0" presId="urn:microsoft.com/office/officeart/2008/layout/PictureStrips"/>
    <dgm:cxn modelId="{D7F6AB32-CC98-497B-A717-83B12A715690}" type="presOf" srcId="{96D35F04-2201-401E-B2D5-CFDCF05417A7}" destId="{ABFE011A-F5F5-4364-BE94-284967C43088}" srcOrd="0" destOrd="0" presId="urn:microsoft.com/office/officeart/2008/layout/PictureStrips"/>
    <dgm:cxn modelId="{3DB126DA-10E9-4E34-9419-5BEF89165315}" type="presOf" srcId="{E7DF48E7-D58A-4EA7-81C7-FA16F0031C92}" destId="{42964E07-E6A6-4C31-9D97-CA8116A8F0B4}" srcOrd="0" destOrd="0" presId="urn:microsoft.com/office/officeart/2008/layout/PictureStrips"/>
    <dgm:cxn modelId="{59FF3C8C-6B10-4D0C-BE2D-D05AB2BA279E}" type="presOf" srcId="{219CA90D-DFA5-4E48-9BA0-4055A0498828}" destId="{4341C953-5B5B-4E5C-8882-1B8C08811B81}" srcOrd="0" destOrd="0" presId="urn:microsoft.com/office/officeart/2008/layout/PictureStrips"/>
    <dgm:cxn modelId="{4035B0F0-C592-4CD4-B3F5-381EEC64ECCB}" srcId="{421E44D4-081A-4951-9120-1D43CCFC0407}" destId="{E7DF48E7-D58A-4EA7-81C7-FA16F0031C92}" srcOrd="1" destOrd="0" parTransId="{6675E3AF-0F64-4B54-B24F-0CCB9220EA36}" sibTransId="{0D7BA9E4-FF42-4A89-940B-8CAE5290B3AC}"/>
    <dgm:cxn modelId="{D20230C0-B173-4141-9118-CACC96116FF9}" type="presParOf" srcId="{04BC9F6A-9A11-4A7A-96EA-37C241B8BB7A}" destId="{A65F504A-85F9-4C93-8A3A-926621724715}" srcOrd="0" destOrd="0" presId="urn:microsoft.com/office/officeart/2008/layout/PictureStrips"/>
    <dgm:cxn modelId="{A6554209-0038-4118-A589-B9280F59739A}" type="presParOf" srcId="{A65F504A-85F9-4C93-8A3A-926621724715}" destId="{2D1E7902-B7D4-41B4-8517-A32DDFF84139}" srcOrd="0" destOrd="0" presId="urn:microsoft.com/office/officeart/2008/layout/PictureStrips"/>
    <dgm:cxn modelId="{FF206DF1-900C-4C6F-8056-D7D49675D9A7}" type="presParOf" srcId="{A65F504A-85F9-4C93-8A3A-926621724715}" destId="{E6BF3DA1-EC0D-49CD-87A6-7CCA1592CED7}" srcOrd="1" destOrd="0" presId="urn:microsoft.com/office/officeart/2008/layout/PictureStrips"/>
    <dgm:cxn modelId="{3E0EA91E-DB9A-43CE-B094-C2E7E39A200D}" type="presParOf" srcId="{04BC9F6A-9A11-4A7A-96EA-37C241B8BB7A}" destId="{72CCE875-2698-4E24-8F44-B7140BA526B0}" srcOrd="1" destOrd="0" presId="urn:microsoft.com/office/officeart/2008/layout/PictureStrips"/>
    <dgm:cxn modelId="{83511E22-9BD7-4CD9-967A-8C00030E6E67}" type="presParOf" srcId="{04BC9F6A-9A11-4A7A-96EA-37C241B8BB7A}" destId="{18EEECB4-1B12-437A-8974-25EDBD6161CF}" srcOrd="2" destOrd="0" presId="urn:microsoft.com/office/officeart/2008/layout/PictureStrips"/>
    <dgm:cxn modelId="{3B9B8824-3B51-4112-B85F-E6800A118B8A}" type="presParOf" srcId="{18EEECB4-1B12-437A-8974-25EDBD6161CF}" destId="{42964E07-E6A6-4C31-9D97-CA8116A8F0B4}" srcOrd="0" destOrd="0" presId="urn:microsoft.com/office/officeart/2008/layout/PictureStrips"/>
    <dgm:cxn modelId="{02D6968D-9621-4DB3-9BE1-9292FC43B5B3}" type="presParOf" srcId="{18EEECB4-1B12-437A-8974-25EDBD6161CF}" destId="{C03A13EA-064F-4933-A94A-4AF913AC334C}" srcOrd="1" destOrd="0" presId="urn:microsoft.com/office/officeart/2008/layout/PictureStrips"/>
    <dgm:cxn modelId="{CC42F5CC-4C7D-4F11-B9E1-72A12419B11A}" type="presParOf" srcId="{04BC9F6A-9A11-4A7A-96EA-37C241B8BB7A}" destId="{FCE8DA90-658B-41EC-973D-1FBB87448CD5}" srcOrd="3" destOrd="0" presId="urn:microsoft.com/office/officeart/2008/layout/PictureStrips"/>
    <dgm:cxn modelId="{67720C98-BE5D-4DA7-8F88-5C724FD5C27D}" type="presParOf" srcId="{04BC9F6A-9A11-4A7A-96EA-37C241B8BB7A}" destId="{582A0ACE-EB79-47F4-9AA4-F3F00E689FF0}" srcOrd="4" destOrd="0" presId="urn:microsoft.com/office/officeart/2008/layout/PictureStrips"/>
    <dgm:cxn modelId="{12BA1041-461D-489D-87A2-987D28802064}" type="presParOf" srcId="{582A0ACE-EB79-47F4-9AA4-F3F00E689FF0}" destId="{ABFE011A-F5F5-4364-BE94-284967C43088}" srcOrd="0" destOrd="0" presId="urn:microsoft.com/office/officeart/2008/layout/PictureStrips"/>
    <dgm:cxn modelId="{299F56DB-7949-4850-90BC-7F239DDB9E0C}" type="presParOf" srcId="{582A0ACE-EB79-47F4-9AA4-F3F00E689FF0}" destId="{3CCE9782-FCE7-4DE5-92AA-517BD816E3E7}" srcOrd="1" destOrd="0" presId="urn:microsoft.com/office/officeart/2008/layout/PictureStrips"/>
    <dgm:cxn modelId="{FFCA350B-7593-48A1-B579-35C88B76CA9D}" type="presParOf" srcId="{04BC9F6A-9A11-4A7A-96EA-37C241B8BB7A}" destId="{84538E8A-1C57-4F14-9751-0E41EADD9CB4}" srcOrd="5" destOrd="0" presId="urn:microsoft.com/office/officeart/2008/layout/PictureStrips"/>
    <dgm:cxn modelId="{7AA3F409-D01C-4D97-B6FA-573C46D0E44E}" type="presParOf" srcId="{04BC9F6A-9A11-4A7A-96EA-37C241B8BB7A}" destId="{A3F57AF2-C2D1-483D-9DDF-19232347A390}" srcOrd="6" destOrd="0" presId="urn:microsoft.com/office/officeart/2008/layout/PictureStrips"/>
    <dgm:cxn modelId="{8C8E9DD8-D73E-4B40-BBC9-F1C2E954ED8B}" type="presParOf" srcId="{A3F57AF2-C2D1-483D-9DDF-19232347A390}" destId="{4341C953-5B5B-4E5C-8882-1B8C08811B81}" srcOrd="0" destOrd="0" presId="urn:microsoft.com/office/officeart/2008/layout/PictureStrips"/>
    <dgm:cxn modelId="{60662D8C-4E14-42E6-B3B1-802032C5BB2D}" type="presParOf" srcId="{A3F57AF2-C2D1-483D-9DDF-19232347A390}" destId="{83D72FBF-1477-418B-AE28-9EF2F6D58CB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164B3-D075-4625-BCB0-E091DF952298}">
      <dsp:nvSpPr>
        <dsp:cNvPr id="0" name=""/>
        <dsp:cNvSpPr/>
      </dsp:nvSpPr>
      <dsp:spPr>
        <a:xfrm>
          <a:off x="0" y="30507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39E787-557E-4397-976B-2BB337DF3045}">
      <dsp:nvSpPr>
        <dsp:cNvPr id="0" name=""/>
        <dsp:cNvSpPr/>
      </dsp:nvSpPr>
      <dsp:spPr>
        <a:xfrm>
          <a:off x="304800" y="3939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Низкие темпы модернизации предприятий</a:t>
          </a:r>
          <a:endParaRPr lang="ru-RU" sz="1500" kern="1200" dirty="0"/>
        </a:p>
      </dsp:txBody>
      <dsp:txXfrm>
        <a:off x="330739" y="65338"/>
        <a:ext cx="4215322" cy="479482"/>
      </dsp:txXfrm>
    </dsp:sp>
    <dsp:sp modelId="{CD8B67BA-CCF6-4573-8E3A-EA6DC203D19B}">
      <dsp:nvSpPr>
        <dsp:cNvPr id="0" name=""/>
        <dsp:cNvSpPr/>
      </dsp:nvSpPr>
      <dsp:spPr>
        <a:xfrm>
          <a:off x="0" y="112155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1F649-AB62-4A09-AAEA-1CAE019E2F6F}">
      <dsp:nvSpPr>
        <dsp:cNvPr id="0" name=""/>
        <dsp:cNvSpPr/>
      </dsp:nvSpPr>
      <dsp:spPr>
        <a:xfrm>
          <a:off x="304800" y="85587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Устаревшие технологические регламенты</a:t>
          </a:r>
          <a:endParaRPr lang="ru-RU" sz="1500" kern="1200" dirty="0"/>
        </a:p>
      </dsp:txBody>
      <dsp:txXfrm>
        <a:off x="330739" y="881818"/>
        <a:ext cx="4215322" cy="479482"/>
      </dsp:txXfrm>
    </dsp:sp>
    <dsp:sp modelId="{DB03A9FA-B337-479C-B028-B43534165065}">
      <dsp:nvSpPr>
        <dsp:cNvPr id="0" name=""/>
        <dsp:cNvSpPr/>
      </dsp:nvSpPr>
      <dsp:spPr>
        <a:xfrm>
          <a:off x="0" y="193803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5FD563-865F-4575-92F6-42974F342606}">
      <dsp:nvSpPr>
        <dsp:cNvPr id="0" name=""/>
        <dsp:cNvSpPr/>
      </dsp:nvSpPr>
      <dsp:spPr>
        <a:xfrm>
          <a:off x="304800" y="167235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Отсутствие прозрачной и лояльной ценовой политики (электроэнергия, ж/д тарифы и т.д.)</a:t>
          </a:r>
          <a:endParaRPr lang="ru-RU" sz="1500" kern="1200" dirty="0"/>
        </a:p>
      </dsp:txBody>
      <dsp:txXfrm>
        <a:off x="330739" y="1698298"/>
        <a:ext cx="4215322" cy="479482"/>
      </dsp:txXfrm>
    </dsp:sp>
    <dsp:sp modelId="{6DCAC6EB-85DC-48AC-883B-9C852816437D}">
      <dsp:nvSpPr>
        <dsp:cNvPr id="0" name=""/>
        <dsp:cNvSpPr/>
      </dsp:nvSpPr>
      <dsp:spPr>
        <a:xfrm>
          <a:off x="0" y="2754520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048D2A-405C-454D-A191-7A3D96353A89}">
      <dsp:nvSpPr>
        <dsp:cNvPr id="0" name=""/>
        <dsp:cNvSpPr/>
      </dsp:nvSpPr>
      <dsp:spPr>
        <a:xfrm>
          <a:off x="304800" y="2488840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Отсутствие диалога между бизнесом и властью</a:t>
          </a:r>
          <a:endParaRPr lang="ru-RU" sz="1500" kern="1200" dirty="0"/>
        </a:p>
      </dsp:txBody>
      <dsp:txXfrm>
        <a:off x="330739" y="2514779"/>
        <a:ext cx="4215322" cy="479482"/>
      </dsp:txXfrm>
    </dsp:sp>
    <dsp:sp modelId="{AADD2A16-5EDB-4D81-A1F0-C94C6D7C40DB}">
      <dsp:nvSpPr>
        <dsp:cNvPr id="0" name=""/>
        <dsp:cNvSpPr/>
      </dsp:nvSpPr>
      <dsp:spPr>
        <a:xfrm>
          <a:off x="0" y="3571000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BBDC4-8D31-4EC2-AE26-729596C30420}">
      <dsp:nvSpPr>
        <dsp:cNvPr id="0" name=""/>
        <dsp:cNvSpPr/>
      </dsp:nvSpPr>
      <dsp:spPr>
        <a:xfrm>
          <a:off x="304800" y="3305320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Вступление в ВТО: снижение таможенной ввозной пошлины с 15 до 5%</a:t>
          </a:r>
          <a:endParaRPr lang="ru-RU" sz="1500" kern="1200" dirty="0"/>
        </a:p>
      </dsp:txBody>
      <dsp:txXfrm>
        <a:off x="330739" y="3331259"/>
        <a:ext cx="4215322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44984E-4D76-43D1-A52C-26822B763FDA}">
      <dsp:nvSpPr>
        <dsp:cNvPr id="0" name=""/>
        <dsp:cNvSpPr/>
      </dsp:nvSpPr>
      <dsp:spPr>
        <a:xfrm>
          <a:off x="185887" y="2194"/>
          <a:ext cx="2018447" cy="20184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9F9AEDC-DC65-4398-AFF2-40C51762B1D4}">
      <dsp:nvSpPr>
        <dsp:cNvPr id="0" name=""/>
        <dsp:cNvSpPr/>
      </dsp:nvSpPr>
      <dsp:spPr>
        <a:xfrm>
          <a:off x="281369" y="86969"/>
          <a:ext cx="363320" cy="363320"/>
        </a:xfrm>
        <a:prstGeom prst="ellipse">
          <a:avLst/>
        </a:prstGeom>
        <a:solidFill>
          <a:srgbClr val="C0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36B89D9-CB92-4FA6-897B-AEE004B5785B}">
      <dsp:nvSpPr>
        <dsp:cNvPr id="0" name=""/>
        <dsp:cNvSpPr/>
      </dsp:nvSpPr>
      <dsp:spPr>
        <a:xfrm>
          <a:off x="463029" y="86969"/>
          <a:ext cx="1943371" cy="363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2012 г.</a:t>
          </a:r>
          <a:endParaRPr lang="ru-RU" sz="2000" kern="1200" dirty="0"/>
        </a:p>
      </dsp:txBody>
      <dsp:txXfrm>
        <a:off x="463029" y="86969"/>
        <a:ext cx="1943371" cy="363320"/>
      </dsp:txXfrm>
    </dsp:sp>
    <dsp:sp modelId="{10D77F69-9134-4A55-9F8B-083DD061E6FE}">
      <dsp:nvSpPr>
        <dsp:cNvPr id="0" name=""/>
        <dsp:cNvSpPr/>
      </dsp:nvSpPr>
      <dsp:spPr>
        <a:xfrm>
          <a:off x="463029" y="450289"/>
          <a:ext cx="1943371" cy="6133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Работает 10 предприятий вместо 27</a:t>
          </a:r>
          <a:endParaRPr lang="ru-RU" sz="1200" b="1" kern="1200" dirty="0"/>
        </a:p>
      </dsp:txBody>
      <dsp:txXfrm>
        <a:off x="463029" y="450289"/>
        <a:ext cx="1943371" cy="613348"/>
      </dsp:txXfrm>
    </dsp:sp>
    <dsp:sp modelId="{92166248-517A-4F5A-8833-A395BA571510}">
      <dsp:nvSpPr>
        <dsp:cNvPr id="0" name=""/>
        <dsp:cNvSpPr/>
      </dsp:nvSpPr>
      <dsp:spPr>
        <a:xfrm>
          <a:off x="185471" y="1823015"/>
          <a:ext cx="2017584" cy="201844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7E5E1B9-92DC-4035-A687-3EF029C6BE8E}">
      <dsp:nvSpPr>
        <dsp:cNvPr id="0" name=""/>
        <dsp:cNvSpPr/>
      </dsp:nvSpPr>
      <dsp:spPr>
        <a:xfrm>
          <a:off x="280912" y="1907790"/>
          <a:ext cx="363165" cy="363320"/>
        </a:xfrm>
        <a:prstGeom prst="ellipse">
          <a:avLst/>
        </a:prstGeom>
        <a:solidFill>
          <a:srgbClr val="C0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DCF1D56-80CD-4CE6-9006-8F3C6525F24A}">
      <dsp:nvSpPr>
        <dsp:cNvPr id="0" name=""/>
        <dsp:cNvSpPr/>
      </dsp:nvSpPr>
      <dsp:spPr>
        <a:xfrm>
          <a:off x="462495" y="1907790"/>
          <a:ext cx="1942540" cy="363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2020 г</a:t>
          </a:r>
          <a:endParaRPr lang="ru-RU" sz="2000" kern="1200" dirty="0"/>
        </a:p>
      </dsp:txBody>
      <dsp:txXfrm>
        <a:off x="462495" y="1907790"/>
        <a:ext cx="1942540" cy="363320"/>
      </dsp:txXfrm>
    </dsp:sp>
    <dsp:sp modelId="{C160006F-77D3-4944-9E00-1F320F2F065C}">
      <dsp:nvSpPr>
        <dsp:cNvPr id="0" name=""/>
        <dsp:cNvSpPr/>
      </dsp:nvSpPr>
      <dsp:spPr>
        <a:xfrm>
          <a:off x="471505" y="2551637"/>
          <a:ext cx="1945271" cy="6115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0" bIns="1778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/>
            <a:t>Исчезновение российской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err="1" smtClean="0"/>
            <a:t>хлор-щелочной</a:t>
          </a:r>
          <a:r>
            <a:rPr lang="ru-RU" sz="1400" b="1" kern="1200" dirty="0" smtClean="0"/>
            <a:t> </a:t>
          </a:r>
          <a:r>
            <a:rPr lang="ru-RU" sz="1400" b="1" kern="1200" dirty="0" err="1" smtClean="0"/>
            <a:t>подотрасли</a:t>
          </a:r>
          <a:endParaRPr lang="ru-RU" sz="1400" b="1" kern="1200" dirty="0"/>
        </a:p>
      </dsp:txBody>
      <dsp:txXfrm>
        <a:off x="471505" y="2551637"/>
        <a:ext cx="1945271" cy="611553"/>
      </dsp:txXfrm>
    </dsp:sp>
    <dsp:sp modelId="{CD295177-D031-4D50-A1A7-BEE11A617B36}">
      <dsp:nvSpPr>
        <dsp:cNvPr id="0" name=""/>
        <dsp:cNvSpPr/>
      </dsp:nvSpPr>
      <dsp:spPr>
        <a:xfrm>
          <a:off x="281369" y="3841463"/>
          <a:ext cx="364164" cy="364164"/>
        </a:xfrm>
        <a:prstGeom prst="ellipse">
          <a:avLst/>
        </a:prstGeom>
        <a:solidFill>
          <a:srgbClr val="00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71C904C-1025-4443-93F9-1AA5CB6341B9}">
      <dsp:nvSpPr>
        <dsp:cNvPr id="0" name=""/>
        <dsp:cNvSpPr/>
      </dsp:nvSpPr>
      <dsp:spPr>
        <a:xfrm>
          <a:off x="438523" y="1118097"/>
          <a:ext cx="1942949" cy="364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240" rIns="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Сокращение производственных мощностей с 3 до 1 млн. т.</a:t>
          </a:r>
          <a:endParaRPr lang="ru-RU" sz="1200" b="1" kern="1200" dirty="0"/>
        </a:p>
      </dsp:txBody>
      <dsp:txXfrm>
        <a:off x="438523" y="1118097"/>
        <a:ext cx="1942949" cy="3641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DBA6E-C284-46E1-8694-C902292379FA}">
      <dsp:nvSpPr>
        <dsp:cNvPr id="0" name=""/>
        <dsp:cNvSpPr/>
      </dsp:nvSpPr>
      <dsp:spPr>
        <a:xfrm>
          <a:off x="5499" y="1363025"/>
          <a:ext cx="2375327" cy="17731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AA41C3-57B0-4187-AA7E-B5AECA902365}">
      <dsp:nvSpPr>
        <dsp:cNvPr id="0" name=""/>
        <dsp:cNvSpPr/>
      </dsp:nvSpPr>
      <dsp:spPr>
        <a:xfrm>
          <a:off x="5499" y="3136157"/>
          <a:ext cx="2375327" cy="762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2014: рост на 200 тыс. т.</a:t>
          </a:r>
          <a:endParaRPr lang="ru-RU" sz="2200" kern="1200" dirty="0"/>
        </a:p>
      </dsp:txBody>
      <dsp:txXfrm>
        <a:off x="5499" y="3136157"/>
        <a:ext cx="1672765" cy="762446"/>
      </dsp:txXfrm>
    </dsp:sp>
    <dsp:sp modelId="{60973CA5-ECAB-48F0-BF50-0256877E276F}">
      <dsp:nvSpPr>
        <dsp:cNvPr id="0" name=""/>
        <dsp:cNvSpPr/>
      </dsp:nvSpPr>
      <dsp:spPr>
        <a:xfrm>
          <a:off x="1745459" y="3257264"/>
          <a:ext cx="831364" cy="83136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58553D-0831-4494-9F71-7E03A613BD35}">
      <dsp:nvSpPr>
        <dsp:cNvPr id="0" name=""/>
        <dsp:cNvSpPr/>
      </dsp:nvSpPr>
      <dsp:spPr>
        <a:xfrm>
          <a:off x="2782789" y="1363025"/>
          <a:ext cx="2375327" cy="17731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B720E-A2AA-4FE8-9D90-9C6CAC52AFB8}">
      <dsp:nvSpPr>
        <dsp:cNvPr id="0" name=""/>
        <dsp:cNvSpPr/>
      </dsp:nvSpPr>
      <dsp:spPr>
        <a:xfrm>
          <a:off x="2782789" y="3136157"/>
          <a:ext cx="2375327" cy="762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2014: рост на 235 тыс. т.</a:t>
          </a:r>
          <a:endParaRPr lang="ru-RU" sz="2200" kern="1200" dirty="0"/>
        </a:p>
      </dsp:txBody>
      <dsp:txXfrm>
        <a:off x="2782789" y="3136157"/>
        <a:ext cx="1672765" cy="762446"/>
      </dsp:txXfrm>
    </dsp:sp>
    <dsp:sp modelId="{789BA93A-256C-4A3A-835C-A9076A574427}">
      <dsp:nvSpPr>
        <dsp:cNvPr id="0" name=""/>
        <dsp:cNvSpPr/>
      </dsp:nvSpPr>
      <dsp:spPr>
        <a:xfrm>
          <a:off x="4522749" y="3257264"/>
          <a:ext cx="831364" cy="83136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7D429-A805-49CB-8FDB-67C5F5241780}">
      <dsp:nvSpPr>
        <dsp:cNvPr id="0" name=""/>
        <dsp:cNvSpPr/>
      </dsp:nvSpPr>
      <dsp:spPr>
        <a:xfrm>
          <a:off x="5560079" y="1363025"/>
          <a:ext cx="2375327" cy="17731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42DCEF-3545-4567-87B8-0EFE63E588D3}">
      <dsp:nvSpPr>
        <dsp:cNvPr id="0" name=""/>
        <dsp:cNvSpPr/>
      </dsp:nvSpPr>
      <dsp:spPr>
        <a:xfrm>
          <a:off x="5560079" y="3136157"/>
          <a:ext cx="2375327" cy="762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0" rIns="2794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2014: рост на 200 тыс. т.</a:t>
          </a:r>
          <a:endParaRPr lang="ru-RU" sz="2200" kern="1200" dirty="0"/>
        </a:p>
      </dsp:txBody>
      <dsp:txXfrm>
        <a:off x="5560079" y="3136157"/>
        <a:ext cx="1672765" cy="762446"/>
      </dsp:txXfrm>
    </dsp:sp>
    <dsp:sp modelId="{33E337D8-7A0C-4880-A507-0AE26434F872}">
      <dsp:nvSpPr>
        <dsp:cNvPr id="0" name=""/>
        <dsp:cNvSpPr/>
      </dsp:nvSpPr>
      <dsp:spPr>
        <a:xfrm>
          <a:off x="7300039" y="3257264"/>
          <a:ext cx="831364" cy="831364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4A946-A439-47B6-B275-DF44F6B9458C}">
      <dsp:nvSpPr>
        <dsp:cNvPr id="0" name=""/>
        <dsp:cNvSpPr/>
      </dsp:nvSpPr>
      <dsp:spPr>
        <a:xfrm>
          <a:off x="2965816" y="2294520"/>
          <a:ext cx="2164146" cy="20923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Рост производства хлора в России</a:t>
          </a:r>
          <a:endParaRPr lang="ru-RU" sz="1600" b="1" kern="1200" dirty="0"/>
        </a:p>
      </dsp:txBody>
      <dsp:txXfrm>
        <a:off x="3282748" y="2600942"/>
        <a:ext cx="1530282" cy="1479535"/>
      </dsp:txXfrm>
    </dsp:sp>
    <dsp:sp modelId="{F816BEEB-F927-412C-954B-623B4C5EB16B}">
      <dsp:nvSpPr>
        <dsp:cNvPr id="0" name=""/>
        <dsp:cNvSpPr/>
      </dsp:nvSpPr>
      <dsp:spPr>
        <a:xfrm rot="16200000">
          <a:off x="3965500" y="1876118"/>
          <a:ext cx="164778" cy="535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3990217" y="2007880"/>
        <a:ext cx="115345" cy="321137"/>
      </dsp:txXfrm>
    </dsp:sp>
    <dsp:sp modelId="{0EBFF1DB-1097-4816-BB49-F9A2D2A4F830}">
      <dsp:nvSpPr>
        <dsp:cNvPr id="0" name=""/>
        <dsp:cNvSpPr/>
      </dsp:nvSpPr>
      <dsp:spPr>
        <a:xfrm>
          <a:off x="2983209" y="-112035"/>
          <a:ext cx="2129360" cy="2095653"/>
        </a:xfrm>
        <a:prstGeom prst="ellips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Рост мирового и российского ПВХ</a:t>
          </a:r>
          <a:endParaRPr lang="ru-RU" sz="1600" b="1" kern="1200" dirty="0"/>
        </a:p>
      </dsp:txBody>
      <dsp:txXfrm>
        <a:off x="3295047" y="194866"/>
        <a:ext cx="1505684" cy="1481851"/>
      </dsp:txXfrm>
    </dsp:sp>
    <dsp:sp modelId="{13ECFA8B-D463-414C-BB42-1F55BF2E7DDB}">
      <dsp:nvSpPr>
        <dsp:cNvPr id="0" name=""/>
        <dsp:cNvSpPr/>
      </dsp:nvSpPr>
      <dsp:spPr>
        <a:xfrm rot="1659892">
          <a:off x="5062907" y="3659039"/>
          <a:ext cx="205411" cy="535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5066429" y="3751778"/>
        <a:ext cx="143788" cy="321137"/>
      </dsp:txXfrm>
    </dsp:sp>
    <dsp:sp modelId="{F7EAF4E0-1B39-4399-9DCF-D91CBC23178F}">
      <dsp:nvSpPr>
        <dsp:cNvPr id="0" name=""/>
        <dsp:cNvSpPr/>
      </dsp:nvSpPr>
      <dsp:spPr>
        <a:xfrm>
          <a:off x="5202956" y="3450674"/>
          <a:ext cx="2277394" cy="2184989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Замещение импортного ПВХ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(около 50</a:t>
          </a:r>
          <a:r>
            <a:rPr lang="en-US" sz="1600" b="1" kern="1200" dirty="0" smtClean="0"/>
            <a:t>%</a:t>
          </a:r>
          <a:r>
            <a:rPr lang="ru-RU" sz="1600" b="1" kern="1200" dirty="0" smtClean="0"/>
            <a:t> российского рынка)</a:t>
          </a:r>
          <a:endParaRPr lang="ru-RU" sz="1600" b="1" kern="1200" dirty="0"/>
        </a:p>
      </dsp:txBody>
      <dsp:txXfrm>
        <a:off x="5536473" y="3770658"/>
        <a:ext cx="1610360" cy="1545021"/>
      </dsp:txXfrm>
    </dsp:sp>
    <dsp:sp modelId="{7C8BB895-185E-4E49-9131-56D691E599E2}">
      <dsp:nvSpPr>
        <dsp:cNvPr id="0" name=""/>
        <dsp:cNvSpPr/>
      </dsp:nvSpPr>
      <dsp:spPr>
        <a:xfrm rot="9220176">
          <a:off x="2789601" y="3640504"/>
          <a:ext cx="223509" cy="5352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10800000">
        <a:off x="2853176" y="3732678"/>
        <a:ext cx="156456" cy="321137"/>
      </dsp:txXfrm>
    </dsp:sp>
    <dsp:sp modelId="{024CB158-BD3D-4BEE-B23E-322DD73654A2}">
      <dsp:nvSpPr>
        <dsp:cNvPr id="0" name=""/>
        <dsp:cNvSpPr/>
      </dsp:nvSpPr>
      <dsp:spPr>
        <a:xfrm>
          <a:off x="486125" y="3339089"/>
          <a:ext cx="2339162" cy="2370980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Увеличение потребления хлорметанов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и </a:t>
          </a:r>
          <a:r>
            <a:rPr lang="ru-RU" sz="1600" b="1" kern="1200" dirty="0" err="1" smtClean="0"/>
            <a:t>импорто</a:t>
          </a:r>
          <a:r>
            <a:rPr lang="ru-RU" sz="1600" b="1" kern="1200" dirty="0" smtClean="0"/>
            <a:t>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замещение</a:t>
          </a:r>
          <a:endParaRPr lang="ru-RU" sz="1600" b="1" kern="1200" dirty="0"/>
        </a:p>
      </dsp:txBody>
      <dsp:txXfrm>
        <a:off x="828687" y="3686311"/>
        <a:ext cx="1654038" cy="16765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84B8C-A42D-4E70-8689-A920F458A46D}">
      <dsp:nvSpPr>
        <dsp:cNvPr id="0" name=""/>
        <dsp:cNvSpPr/>
      </dsp:nvSpPr>
      <dsp:spPr>
        <a:xfrm rot="16200000">
          <a:off x="-1178301" y="1178635"/>
          <a:ext cx="4752528" cy="239525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Конвертация раствора каустика в твердые формы</a:t>
          </a:r>
          <a:endParaRPr lang="ru-RU" sz="2400" kern="1200" dirty="0"/>
        </a:p>
      </dsp:txBody>
      <dsp:txXfrm rot="5400000">
        <a:off x="334" y="950506"/>
        <a:ext cx="2395257" cy="2851516"/>
      </dsp:txXfrm>
    </dsp:sp>
    <dsp:sp modelId="{46FD7A5F-6F7D-488F-8CA8-0B27362F77E0}">
      <dsp:nvSpPr>
        <dsp:cNvPr id="0" name=""/>
        <dsp:cNvSpPr/>
      </dsp:nvSpPr>
      <dsp:spPr>
        <a:xfrm rot="16200000">
          <a:off x="1358170" y="1196960"/>
          <a:ext cx="4752528" cy="235860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Создание продуктов с высокой добавленной стоимостью, потребляющих каустик</a:t>
          </a:r>
          <a:endParaRPr lang="ru-RU" sz="2400" kern="1200" dirty="0"/>
        </a:p>
      </dsp:txBody>
      <dsp:txXfrm rot="5400000">
        <a:off x="2555131" y="950505"/>
        <a:ext cx="2358606" cy="2851516"/>
      </dsp:txXfrm>
    </dsp:sp>
    <dsp:sp modelId="{B297347B-9A8D-4A5D-812A-DDC47737C812}">
      <dsp:nvSpPr>
        <dsp:cNvPr id="0" name=""/>
        <dsp:cNvSpPr/>
      </dsp:nvSpPr>
      <dsp:spPr>
        <a:xfrm rot="16200000">
          <a:off x="3760607" y="1312669"/>
          <a:ext cx="4752528" cy="212718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Стимулирование роста потребления каустика в ключевых отраслях</a:t>
          </a:r>
          <a:endParaRPr lang="ru-RU" sz="2400" kern="1200" dirty="0"/>
        </a:p>
      </dsp:txBody>
      <dsp:txXfrm rot="5400000">
        <a:off x="5073276" y="950506"/>
        <a:ext cx="2127189" cy="28515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E7902-B7D4-41B4-8517-A32DDFF84139}">
      <dsp:nvSpPr>
        <dsp:cNvPr id="0" name=""/>
        <dsp:cNvSpPr/>
      </dsp:nvSpPr>
      <dsp:spPr>
        <a:xfrm>
          <a:off x="149529" y="852043"/>
          <a:ext cx="3515790" cy="166532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4176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Химическая промышленность: 31%</a:t>
          </a:r>
          <a:endParaRPr lang="ru-RU" sz="2400" kern="1200" dirty="0"/>
        </a:p>
      </dsp:txBody>
      <dsp:txXfrm>
        <a:off x="149529" y="852043"/>
        <a:ext cx="3515790" cy="1665320"/>
      </dsp:txXfrm>
    </dsp:sp>
    <dsp:sp modelId="{E6BF3DA1-EC0D-49CD-87A6-7CCA1592CED7}">
      <dsp:nvSpPr>
        <dsp:cNvPr id="0" name=""/>
        <dsp:cNvSpPr/>
      </dsp:nvSpPr>
      <dsp:spPr>
        <a:xfrm>
          <a:off x="3037" y="976661"/>
          <a:ext cx="769079" cy="115361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964E07-E6A6-4C31-9D97-CA8116A8F0B4}">
      <dsp:nvSpPr>
        <dsp:cNvPr id="0" name=""/>
        <dsp:cNvSpPr/>
      </dsp:nvSpPr>
      <dsp:spPr>
        <a:xfrm>
          <a:off x="4042011" y="856756"/>
          <a:ext cx="3515790" cy="165589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4176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Целлюлозно-бумажная промышленность: 29%</a:t>
          </a:r>
          <a:endParaRPr lang="ru-RU" sz="2400" kern="1200" dirty="0"/>
        </a:p>
      </dsp:txBody>
      <dsp:txXfrm>
        <a:off x="4042011" y="856756"/>
        <a:ext cx="3515790" cy="1655893"/>
      </dsp:txXfrm>
    </dsp:sp>
    <dsp:sp modelId="{C03A13EA-064F-4933-A94A-4AF913AC334C}">
      <dsp:nvSpPr>
        <dsp:cNvPr id="0" name=""/>
        <dsp:cNvSpPr/>
      </dsp:nvSpPr>
      <dsp:spPr>
        <a:xfrm>
          <a:off x="3895520" y="976661"/>
          <a:ext cx="769079" cy="115361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FE011A-F5F5-4364-BE94-284967C43088}">
      <dsp:nvSpPr>
        <dsp:cNvPr id="0" name=""/>
        <dsp:cNvSpPr/>
      </dsp:nvSpPr>
      <dsp:spPr>
        <a:xfrm>
          <a:off x="149529" y="2801800"/>
          <a:ext cx="3515790" cy="10986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4176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Энергетический комплекс: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9%</a:t>
          </a:r>
          <a:endParaRPr lang="ru-RU" sz="2400" kern="1200" dirty="0"/>
        </a:p>
      </dsp:txBody>
      <dsp:txXfrm>
        <a:off x="149529" y="2801800"/>
        <a:ext cx="3515790" cy="1098684"/>
      </dsp:txXfrm>
    </dsp:sp>
    <dsp:sp modelId="{3CCE9782-FCE7-4DE5-92AA-517BD816E3E7}">
      <dsp:nvSpPr>
        <dsp:cNvPr id="0" name=""/>
        <dsp:cNvSpPr/>
      </dsp:nvSpPr>
      <dsp:spPr>
        <a:xfrm>
          <a:off x="3037" y="2643101"/>
          <a:ext cx="769079" cy="115361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41C953-5B5B-4E5C-8882-1B8C08811B81}">
      <dsp:nvSpPr>
        <dsp:cNvPr id="0" name=""/>
        <dsp:cNvSpPr/>
      </dsp:nvSpPr>
      <dsp:spPr>
        <a:xfrm>
          <a:off x="4042011" y="2801800"/>
          <a:ext cx="3515790" cy="10986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4176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Алюминиевая промышленность: 8%</a:t>
          </a:r>
          <a:endParaRPr lang="ru-RU" sz="4000" kern="1200" dirty="0"/>
        </a:p>
      </dsp:txBody>
      <dsp:txXfrm>
        <a:off x="4042011" y="2801800"/>
        <a:ext cx="3515790" cy="1098684"/>
      </dsp:txXfrm>
    </dsp:sp>
    <dsp:sp modelId="{83D72FBF-1477-418B-AE28-9EF2F6D58CBC}">
      <dsp:nvSpPr>
        <dsp:cNvPr id="0" name=""/>
        <dsp:cNvSpPr/>
      </dsp:nvSpPr>
      <dsp:spPr>
        <a:xfrm>
          <a:off x="3895520" y="2643101"/>
          <a:ext cx="769079" cy="115361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16EEF-DFE2-4C3A-8E91-7964CE0085CD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E69C-BC02-4FD0-A329-13D664B704D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88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06.03.2012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11.jpe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23157"/>
            <a:ext cx="9144000" cy="280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2195736" y="2516703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Рынок </a:t>
            </a:r>
            <a:r>
              <a:rPr lang="ru-RU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каустической соды: 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 </a:t>
            </a:r>
            <a:r>
              <a:rPr lang="ru-RU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ожидает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хлор-щелочную </a:t>
            </a:r>
            <a:r>
              <a:rPr lang="ru-RU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подотрасль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44425"/>
            <a:ext cx="2636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779912" y="4293096"/>
            <a:ext cx="3816424" cy="980728"/>
          </a:xfrm>
        </p:spPr>
        <p:txBody>
          <a:bodyPr/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Москва, 2012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2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 каустика в мире: экспортный потенциал для РФ   </a:t>
            </a:r>
            <a:endParaRPr lang="ru-RU" sz="1800" b="1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447147"/>
            <a:ext cx="7704856" cy="5601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043608" y="6309320"/>
            <a:ext cx="5544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ru-RU" sz="1200" i="1" dirty="0" smtClean="0">
              <a:solidFill>
                <a:srgbClr val="002060"/>
              </a:solidFill>
            </a:endParaRPr>
          </a:p>
          <a:p>
            <a:r>
              <a:rPr lang="ru-RU" sz="1200" i="1" dirty="0" smtClean="0">
                <a:solidFill>
                  <a:srgbClr val="002060"/>
                </a:solidFill>
              </a:rPr>
              <a:t>Источник: </a:t>
            </a:r>
            <a:r>
              <a:rPr lang="en-US" sz="1200" i="1" dirty="0" smtClean="0">
                <a:solidFill>
                  <a:srgbClr val="002060"/>
                </a:solidFill>
              </a:rPr>
              <a:t>CMAI Global</a:t>
            </a:r>
            <a:r>
              <a:rPr lang="ru-RU" sz="1200" i="1" dirty="0" smtClean="0">
                <a:solidFill>
                  <a:srgbClr val="002060"/>
                </a:solidFill>
              </a:rPr>
              <a:t> </a:t>
            </a:r>
            <a:endParaRPr lang="ru-RU" sz="1200" i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20272" y="6926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Отраслевое потребление жидкого каустика в РФ: факты и цифры</a:t>
            </a:r>
            <a:endParaRPr lang="ru-RU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00923120"/>
              </p:ext>
            </p:extLst>
          </p:nvPr>
        </p:nvGraphicFramePr>
        <p:xfrm>
          <a:off x="683568" y="620688"/>
          <a:ext cx="756084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2 4"/>
          <p:cNvSpPr/>
          <p:nvPr/>
        </p:nvSpPr>
        <p:spPr>
          <a:xfrm>
            <a:off x="3131840" y="692696"/>
            <a:ext cx="3672408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0959"/>
              <a:gd name="adj6" fmla="val -509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 отрасли формируют  на 77% структуру потребления</a:t>
            </a:r>
            <a:endParaRPr lang="ru-RU" b="1" dirty="0"/>
          </a:p>
        </p:txBody>
      </p:sp>
      <p:sp>
        <p:nvSpPr>
          <p:cNvPr id="6" name="Выноска 2 5"/>
          <p:cNvSpPr/>
          <p:nvPr/>
        </p:nvSpPr>
        <p:spPr>
          <a:xfrm>
            <a:off x="3131840" y="5085184"/>
            <a:ext cx="3672408" cy="57606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78595"/>
              <a:gd name="adj6" fmla="val -48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Объем потребления составляет </a:t>
            </a:r>
          </a:p>
          <a:p>
            <a:pPr algn="ctr"/>
            <a:r>
              <a:rPr lang="ru-RU" b="1" dirty="0" smtClean="0"/>
              <a:t>400 тыс.</a:t>
            </a:r>
            <a:r>
              <a:rPr lang="en-US" b="1" dirty="0" smtClean="0"/>
              <a:t> </a:t>
            </a:r>
            <a:r>
              <a:rPr lang="ru-RU" b="1" dirty="0" smtClean="0"/>
              <a:t>т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1944216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СПАСИБО ЗА ВНИМАНИЕ!</a:t>
            </a:r>
            <a:endParaRPr lang="ru-RU" sz="4800" b="1" dirty="0">
              <a:solidFill>
                <a:schemeClr val="bg1"/>
              </a:solidFill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425"/>
            <a:ext cx="26368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проблемы хлор-щелочной отрасли </a:t>
            </a:r>
            <a:endParaRPr lang="ru-RU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75519462"/>
              </p:ext>
            </p:extLst>
          </p:nvPr>
        </p:nvGraphicFramePr>
        <p:xfrm>
          <a:off x="251520" y="7647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375983493"/>
              </p:ext>
            </p:extLst>
          </p:nvPr>
        </p:nvGraphicFramePr>
        <p:xfrm>
          <a:off x="6551712" y="1021378"/>
          <a:ext cx="2592288" cy="4207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76256" y="4859868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План по спасению?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мире: пока Россия аутсайдер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60232" y="980728"/>
            <a:ext cx="2376264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i="1" dirty="0" smtClean="0">
                <a:solidFill>
                  <a:srgbClr val="002060"/>
                </a:solidFill>
              </a:rPr>
              <a:t>Данные приводятся в тысячах тонн, в пересчете на 100%. </a:t>
            </a:r>
          </a:p>
          <a:p>
            <a:endParaRPr lang="ru-RU" sz="1200" i="1" dirty="0" smtClean="0">
              <a:solidFill>
                <a:srgbClr val="002060"/>
              </a:solidFill>
            </a:endParaRPr>
          </a:p>
          <a:p>
            <a:r>
              <a:rPr lang="ru-RU" sz="1200" i="1" dirty="0" smtClean="0">
                <a:solidFill>
                  <a:srgbClr val="002060"/>
                </a:solidFill>
              </a:rPr>
              <a:t>Источник:</a:t>
            </a:r>
            <a:r>
              <a:rPr lang="en-US" sz="1200" i="1" dirty="0" smtClean="0">
                <a:solidFill>
                  <a:srgbClr val="002060"/>
                </a:solidFill>
              </a:rPr>
              <a:t> CMAI Global</a:t>
            </a:r>
            <a:r>
              <a:rPr lang="ru-RU" sz="1200" i="1" dirty="0" smtClean="0">
                <a:solidFill>
                  <a:srgbClr val="002060"/>
                </a:solidFill>
              </a:rPr>
              <a:t> </a:t>
            </a:r>
            <a:endParaRPr lang="ru-RU" sz="1200" i="1" dirty="0">
              <a:solidFill>
                <a:srgbClr val="00206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13" y="2428701"/>
            <a:ext cx="8967787" cy="438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475" y="506363"/>
            <a:ext cx="6181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структура и объемы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6309320"/>
            <a:ext cx="5544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ru-RU" sz="1200" i="1" dirty="0" smtClean="0">
              <a:solidFill>
                <a:srgbClr val="002060"/>
              </a:solidFill>
            </a:endParaRPr>
          </a:p>
          <a:p>
            <a:r>
              <a:rPr lang="ru-RU" sz="1200" i="1" dirty="0" smtClean="0">
                <a:solidFill>
                  <a:srgbClr val="002060"/>
                </a:solidFill>
              </a:rPr>
              <a:t>Источник: </a:t>
            </a:r>
            <a:r>
              <a:rPr lang="en-US" sz="1200" i="1" dirty="0" smtClean="0">
                <a:solidFill>
                  <a:srgbClr val="002060"/>
                </a:solidFill>
              </a:rPr>
              <a:t>CMAI Global</a:t>
            </a:r>
            <a:r>
              <a:rPr lang="ru-RU" sz="1200" i="1" dirty="0" smtClean="0">
                <a:solidFill>
                  <a:srgbClr val="002060"/>
                </a:solidFill>
              </a:rPr>
              <a:t> </a:t>
            </a:r>
            <a:endParaRPr lang="ru-RU" sz="1200" i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5859463" cy="465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22380" y="4653136"/>
            <a:ext cx="47625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100" y="800100"/>
            <a:ext cx="8051800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тенденции и прогнозы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627784" y="1412776"/>
            <a:ext cx="2376264" cy="1008112"/>
          </a:xfrm>
          <a:prstGeom prst="wedgeRoundRectCallout">
            <a:avLst>
              <a:gd name="adj1" fmla="val 162696"/>
              <a:gd name="adj2" fmla="val -69917"/>
              <a:gd name="adj3" fmla="val 16667"/>
            </a:avLst>
          </a:prstGeom>
          <a:solidFill>
            <a:schemeClr val="bg1">
              <a:alpha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К 2014 году  мощности возрастут  на </a:t>
            </a:r>
            <a:r>
              <a:rPr lang="ru-RU" sz="1400" b="1" dirty="0">
                <a:solidFill>
                  <a:srgbClr val="002060"/>
                </a:solidFill>
              </a:rPr>
              <a:t>4</a:t>
            </a:r>
            <a:r>
              <a:rPr lang="ru-RU" sz="1400" b="1" dirty="0" smtClean="0">
                <a:solidFill>
                  <a:srgbClr val="002060"/>
                </a:solidFill>
              </a:rPr>
              <a:t>35 тыс. </a:t>
            </a:r>
            <a:r>
              <a:rPr lang="ru-RU" sz="1400" b="1" dirty="0">
                <a:solidFill>
                  <a:srgbClr val="002060"/>
                </a:solidFill>
              </a:rPr>
              <a:t>т</a:t>
            </a:r>
            <a:r>
              <a:rPr lang="ru-RU" sz="1400" b="1" dirty="0" smtClean="0">
                <a:solidFill>
                  <a:srgbClr val="002060"/>
                </a:solidFill>
              </a:rPr>
              <a:t>онн</a:t>
            </a:r>
            <a:r>
              <a:rPr lang="en-US" sz="1400" b="1" dirty="0" smtClean="0">
                <a:solidFill>
                  <a:srgbClr val="002060"/>
                </a:solidFill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</a:rPr>
              <a:t>и составят 1,5 млн. тонн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156176" y="6021288"/>
            <a:ext cx="2520280" cy="648072"/>
          </a:xfrm>
          <a:prstGeom prst="wedgeRoundRectCallout">
            <a:avLst>
              <a:gd name="adj1" fmla="val 11846"/>
              <a:gd name="adj2" fmla="val -167044"/>
              <a:gd name="adj3" fmla="val 16667"/>
            </a:avLst>
          </a:prstGeom>
          <a:solidFill>
            <a:schemeClr val="bg1">
              <a:alpha val="61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Производство в 2014 году может составит порядка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</a:rPr>
              <a:t>1,4 млн. тонн</a:t>
            </a:r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6309320"/>
            <a:ext cx="55446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endParaRPr lang="ru-RU" sz="1200" i="1" dirty="0" smtClean="0">
              <a:solidFill>
                <a:srgbClr val="002060"/>
              </a:solidFill>
            </a:endParaRPr>
          </a:p>
          <a:p>
            <a:r>
              <a:rPr lang="ru-RU" sz="1200" i="1" dirty="0" smtClean="0">
                <a:solidFill>
                  <a:srgbClr val="002060"/>
                </a:solidFill>
              </a:rPr>
              <a:t>Источник: </a:t>
            </a:r>
            <a:r>
              <a:rPr lang="en-US" sz="1200" i="1" dirty="0" smtClean="0">
                <a:solidFill>
                  <a:srgbClr val="002060"/>
                </a:solidFill>
              </a:rPr>
              <a:t>CMAI Global</a:t>
            </a:r>
            <a:r>
              <a:rPr lang="ru-RU" sz="1200" i="1" dirty="0" smtClean="0">
                <a:solidFill>
                  <a:srgbClr val="002060"/>
                </a:solidFill>
              </a:rPr>
              <a:t> </a:t>
            </a:r>
            <a:endParaRPr lang="ru-RU" sz="1200" i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68344" y="1412776"/>
            <a:ext cx="576064" cy="388843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1396</a:t>
            </a:r>
            <a:endParaRPr lang="ru-RU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68344" y="1196752"/>
            <a:ext cx="576064" cy="12241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4</a:t>
            </a:r>
            <a:r>
              <a:rPr lang="ru-RU" sz="1400" b="1" dirty="0" smtClean="0"/>
              <a:t>35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проекты по вводу новых  мощностей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512141"/>
            <a:ext cx="9144000" cy="6309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2400" b="1" dirty="0" smtClean="0">
              <a:solidFill>
                <a:srgbClr val="002060"/>
              </a:solidFill>
            </a:endParaRPr>
          </a:p>
          <a:p>
            <a:endParaRPr lang="ru-RU" sz="1600" b="1" dirty="0" smtClean="0">
              <a:solidFill>
                <a:srgbClr val="002060"/>
              </a:solidFill>
            </a:endParaRPr>
          </a:p>
          <a:p>
            <a:r>
              <a:rPr lang="ru-RU" sz="1600" b="1" dirty="0" smtClean="0">
                <a:solidFill>
                  <a:srgbClr val="002060"/>
                </a:solidFill>
              </a:rPr>
              <a:t>  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99939709"/>
              </p:ext>
            </p:extLst>
          </p:nvPr>
        </p:nvGraphicFramePr>
        <p:xfrm>
          <a:off x="251520" y="569632"/>
          <a:ext cx="8136904" cy="5451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5736" y="4011736"/>
            <a:ext cx="432048" cy="496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114804" y="3680301"/>
          <a:ext cx="914391" cy="365760"/>
        </p:xfrm>
        <a:graphic>
          <a:graphicData uri="http://schemas.openxmlformats.org/drawingml/2006/table">
            <a:tbl>
              <a:tblPr/>
              <a:tblGrid>
                <a:gridCol w="914391"/>
              </a:tblGrid>
              <a:tr h="0"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http://im6-tub-ru.yandex.net/i?id=102971205-32-7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989" y="4036109"/>
            <a:ext cx="424179" cy="44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711092" y="4004650"/>
            <a:ext cx="454190" cy="463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23528" y="2097141"/>
            <a:ext cx="21602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Модернизация и расширение хлор-щелочного комплекса ГалоПолимер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121390" y="2091465"/>
            <a:ext cx="2170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Совместный проект по созданию ПВХ-комплекса </a:t>
            </a:r>
            <a:endParaRPr lang="ru-RU" sz="1600" dirty="0"/>
          </a:p>
        </p:txBody>
      </p:sp>
      <p:pic>
        <p:nvPicPr>
          <p:cNvPr id="1027" name="Picture 3" descr="http://im0-tub-ru.yandex.net/i?id=602236926-46-7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77945"/>
            <a:ext cx="411761" cy="41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5924961" y="2097141"/>
            <a:ext cx="22403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Совместный проект с компанией </a:t>
            </a:r>
            <a:r>
              <a:rPr lang="ru-RU" sz="1600" dirty="0" err="1" smtClean="0"/>
              <a:t>Ориана</a:t>
            </a:r>
            <a:r>
              <a:rPr lang="ru-RU" sz="1600" dirty="0" smtClean="0"/>
              <a:t> по модернизации и расширению хлор-щелочного комплекса </a:t>
            </a:r>
            <a:r>
              <a:rPr lang="ru-RU" sz="1600" dirty="0" err="1" smtClean="0"/>
              <a:t>Карпатнефтехим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причины роста мощностей</a:t>
            </a:r>
            <a:endParaRPr lang="ru-RU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24717320"/>
              </p:ext>
            </p:extLst>
          </p:nvPr>
        </p:nvGraphicFramePr>
        <p:xfrm>
          <a:off x="467544" y="764704"/>
          <a:ext cx="806489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динамика основных драйверов роста мощностей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71600" y="6021288"/>
            <a:ext cx="4176464" cy="3927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i="1" dirty="0" smtClean="0">
                <a:solidFill>
                  <a:srgbClr val="002060"/>
                </a:solidFill>
              </a:rPr>
              <a:t>Источник: </a:t>
            </a:r>
            <a:r>
              <a:rPr lang="en-US" sz="1200" i="1" dirty="0" smtClean="0">
                <a:solidFill>
                  <a:srgbClr val="002060"/>
                </a:solidFill>
              </a:rPr>
              <a:t>Nexant</a:t>
            </a:r>
            <a:endParaRPr lang="ru-RU" sz="1200" i="1" dirty="0">
              <a:solidFill>
                <a:srgbClr val="00206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0712" y="586535"/>
            <a:ext cx="6624736" cy="5506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40466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</a:rPr>
              <a:t>Рынок каустика в РФ: пути увеличения продаж в условиях перепроизводства</a:t>
            </a:r>
            <a:endParaRPr lang="ru-RU" sz="18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82" y="476672"/>
            <a:ext cx="91266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 </a:t>
            </a:r>
            <a:r>
              <a:rPr lang="ru-RU" b="1" dirty="0">
                <a:solidFill>
                  <a:srgbClr val="C00000"/>
                </a:solidFill>
              </a:rPr>
              <a:t>условиях возможного перепроизводства каустика российским производителям </a:t>
            </a:r>
            <a:r>
              <a:rPr lang="ru-RU" b="1" dirty="0" smtClean="0">
                <a:solidFill>
                  <a:srgbClr val="C00000"/>
                </a:solidFill>
              </a:rPr>
              <a:t>необходимы меры для баланса спроса и предложения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Блок-схема: ручное управление 4"/>
          <p:cNvSpPr/>
          <p:nvPr/>
        </p:nvSpPr>
        <p:spPr>
          <a:xfrm>
            <a:off x="3392697" y="2003242"/>
            <a:ext cx="2358606" cy="285151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52400" tIns="0" rIns="152400" bIns="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Создание продуктов с высокой добавленной стоимостью, потребляющих каустик</a:t>
            </a:r>
            <a:endParaRPr lang="ru-RU" sz="2400" kern="1200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627309031"/>
              </p:ext>
            </p:extLst>
          </p:nvPr>
        </p:nvGraphicFramePr>
        <p:xfrm>
          <a:off x="1115616" y="1268760"/>
          <a:ext cx="72008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853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3763</TotalTime>
  <Words>393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Рынок каустика в РФ: проблемы хлор-щелочной отрасли </vt:lpstr>
      <vt:lpstr>Рынок каустика в мире: пока Россия аутсайдер</vt:lpstr>
      <vt:lpstr>Рынок каустика в РФ: структура и объемы</vt:lpstr>
      <vt:lpstr>Рынок каустика в РФ: тенденции и прогнозы</vt:lpstr>
      <vt:lpstr>Рынок каустика в РФ: проекты по вводу новых  мощностей</vt:lpstr>
      <vt:lpstr>Рынок каустика в РФ: причины роста мощностей</vt:lpstr>
      <vt:lpstr>Рынок каустика в РФ: динамика основных драйверов роста мощностей</vt:lpstr>
      <vt:lpstr>Рынок каустика в РФ: пути увеличения продаж в условиях перепроизводства</vt:lpstr>
      <vt:lpstr>Рынок  каустика в мире: экспортный потенциал для РФ   </vt:lpstr>
      <vt:lpstr>Отраслевое потребление жидкого каустика в РФ: факты и цифры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 компании</dc:title>
  <dc:creator>Samsung</dc:creator>
  <cp:lastModifiedBy>ГалоПолимер</cp:lastModifiedBy>
  <cp:revision>394</cp:revision>
  <cp:lastPrinted>2012-03-05T07:15:11Z</cp:lastPrinted>
  <dcterms:modified xsi:type="dcterms:W3CDTF">2012-03-06T14:22:34Z</dcterms:modified>
</cp:coreProperties>
</file>